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36"/>
  </p:notesMasterIdLst>
  <p:sldIdLst>
    <p:sldId id="256" r:id="rId6"/>
    <p:sldId id="418" r:id="rId7"/>
    <p:sldId id="4751" r:id="rId8"/>
    <p:sldId id="304" r:id="rId9"/>
    <p:sldId id="261" r:id="rId10"/>
    <p:sldId id="409" r:id="rId11"/>
    <p:sldId id="410" r:id="rId12"/>
    <p:sldId id="306" r:id="rId13"/>
    <p:sldId id="417" r:id="rId14"/>
    <p:sldId id="4752" r:id="rId15"/>
    <p:sldId id="419" r:id="rId16"/>
    <p:sldId id="494" r:id="rId17"/>
    <p:sldId id="404" r:id="rId18"/>
    <p:sldId id="499" r:id="rId19"/>
    <p:sldId id="4750" r:id="rId20"/>
    <p:sldId id="396" r:id="rId21"/>
    <p:sldId id="406" r:id="rId22"/>
    <p:sldId id="4754" r:id="rId23"/>
    <p:sldId id="4755" r:id="rId24"/>
    <p:sldId id="4753" r:id="rId25"/>
    <p:sldId id="4757" r:id="rId26"/>
    <p:sldId id="4758" r:id="rId27"/>
    <p:sldId id="4759" r:id="rId28"/>
    <p:sldId id="4760" r:id="rId29"/>
    <p:sldId id="4761" r:id="rId30"/>
    <p:sldId id="4763" r:id="rId31"/>
    <p:sldId id="4756" r:id="rId32"/>
    <p:sldId id="412" r:id="rId33"/>
    <p:sldId id="415"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030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B0B35-2340-412A-BC7E-12801D31C746}" v="75" dt="2023-02-03T07:19:07.151"/>
  </p1510:revLst>
</p1510:revInfo>
</file>

<file path=ppt/tableStyles.xml><?xml version="1.0" encoding="utf-8"?>
<a:tblStyleLst xmlns:a="http://schemas.openxmlformats.org/drawingml/2006/main" def="{6836C40F-F22D-4311-843F-AE123489A348}">
  <a:tblStyle styleId="{6836C40F-F22D-4311-843F-AE123489A348}" styleName="Norc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rgbClr val="CCE2E3"/>
          </a:solidFill>
        </a:fill>
      </a:tcStyle>
    </a:wholeTbl>
    <a:band1H>
      <a:tcStyle>
        <a:tcBdr/>
        <a:fill>
          <a:solidFill>
            <a:srgbClr val="E5F0F1"/>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ff">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3" d="100"/>
          <a:sy n="103" d="100"/>
        </p:scale>
        <p:origin x="138" y="99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Patrick Ford" userId="8e18d788-7f1f-431c-aaae-ff6dfa4227e2" providerId="ADAL" clId="{72EABE17-0390-4E75-B374-3D68A1E6F9E4}"/>
    <pc:docChg chg="undo redo custSel addSld delSld modSld sldOrd">
      <pc:chgData name="Eric Patrick Ford" userId="8e18d788-7f1f-431c-aaae-ff6dfa4227e2" providerId="ADAL" clId="{72EABE17-0390-4E75-B374-3D68A1E6F9E4}" dt="2023-01-30T14:10:20.384" v="5826" actId="20577"/>
      <pc:docMkLst>
        <pc:docMk/>
      </pc:docMkLst>
      <pc:sldChg chg="modSp mod">
        <pc:chgData name="Eric Patrick Ford" userId="8e18d788-7f1f-431c-aaae-ff6dfa4227e2" providerId="ADAL" clId="{72EABE17-0390-4E75-B374-3D68A1E6F9E4}" dt="2023-01-25T11:34:59.233" v="138" actId="20577"/>
        <pc:sldMkLst>
          <pc:docMk/>
          <pc:sldMk cId="3271314407" sldId="256"/>
        </pc:sldMkLst>
        <pc:spChg chg="mod">
          <ac:chgData name="Eric Patrick Ford" userId="8e18d788-7f1f-431c-aaae-ff6dfa4227e2" providerId="ADAL" clId="{72EABE17-0390-4E75-B374-3D68A1E6F9E4}" dt="2023-01-25T11:33:41.313" v="47" actId="20577"/>
          <ac:spMkLst>
            <pc:docMk/>
            <pc:sldMk cId="3271314407" sldId="256"/>
            <ac:spMk id="6" creationId="{6E5AB0B0-28A4-495F-A3E9-524652747E33}"/>
          </ac:spMkLst>
        </pc:spChg>
        <pc:spChg chg="mod">
          <ac:chgData name="Eric Patrick Ford" userId="8e18d788-7f1f-431c-aaae-ff6dfa4227e2" providerId="ADAL" clId="{72EABE17-0390-4E75-B374-3D68A1E6F9E4}" dt="2023-01-25T11:34:59.233" v="138" actId="20577"/>
          <ac:spMkLst>
            <pc:docMk/>
            <pc:sldMk cId="3271314407" sldId="256"/>
            <ac:spMk id="7" creationId="{C7B8FE1A-9036-4DF3-B98B-306928217421}"/>
          </ac:spMkLst>
        </pc:spChg>
        <pc:spChg chg="mod">
          <ac:chgData name="Eric Patrick Ford" userId="8e18d788-7f1f-431c-aaae-ff6dfa4227e2" providerId="ADAL" clId="{72EABE17-0390-4E75-B374-3D68A1E6F9E4}" dt="2023-01-25T11:34:43.351" v="104" actId="1076"/>
          <ac:spMkLst>
            <pc:docMk/>
            <pc:sldMk cId="3271314407" sldId="256"/>
            <ac:spMk id="8" creationId="{06B446BF-5829-41D6-9E73-4476795019FE}"/>
          </ac:spMkLst>
        </pc:spChg>
      </pc:sldChg>
      <pc:sldChg chg="del">
        <pc:chgData name="Eric Patrick Ford" userId="8e18d788-7f1f-431c-aaae-ff6dfa4227e2" providerId="ADAL" clId="{72EABE17-0390-4E75-B374-3D68A1E6F9E4}" dt="2023-01-25T11:30:26.103" v="0" actId="47"/>
        <pc:sldMkLst>
          <pc:docMk/>
          <pc:sldMk cId="3333236995" sldId="257"/>
        </pc:sldMkLst>
      </pc:sldChg>
      <pc:sldChg chg="del">
        <pc:chgData name="Eric Patrick Ford" userId="8e18d788-7f1f-431c-aaae-ff6dfa4227e2" providerId="ADAL" clId="{72EABE17-0390-4E75-B374-3D68A1E6F9E4}" dt="2023-01-25T11:30:26.966" v="1" actId="47"/>
        <pc:sldMkLst>
          <pc:docMk/>
          <pc:sldMk cId="4179297172" sldId="258"/>
        </pc:sldMkLst>
      </pc:sldChg>
      <pc:sldChg chg="del">
        <pc:chgData name="Eric Patrick Ford" userId="8e18d788-7f1f-431c-aaae-ff6dfa4227e2" providerId="ADAL" clId="{72EABE17-0390-4E75-B374-3D68A1E6F9E4}" dt="2023-01-25T11:30:27.646" v="2" actId="47"/>
        <pc:sldMkLst>
          <pc:docMk/>
          <pc:sldMk cId="4106717166" sldId="259"/>
        </pc:sldMkLst>
      </pc:sldChg>
      <pc:sldChg chg="del">
        <pc:chgData name="Eric Patrick Ford" userId="8e18d788-7f1f-431c-aaae-ff6dfa4227e2" providerId="ADAL" clId="{72EABE17-0390-4E75-B374-3D68A1E6F9E4}" dt="2023-01-25T11:30:28.210" v="3" actId="47"/>
        <pc:sldMkLst>
          <pc:docMk/>
          <pc:sldMk cId="672567805" sldId="260"/>
        </pc:sldMkLst>
      </pc:sldChg>
      <pc:sldChg chg="addSp delSp modSp mod ord">
        <pc:chgData name="Eric Patrick Ford" userId="8e18d788-7f1f-431c-aaae-ff6dfa4227e2" providerId="ADAL" clId="{72EABE17-0390-4E75-B374-3D68A1E6F9E4}" dt="2023-01-30T13:43:04.564" v="5347"/>
        <pc:sldMkLst>
          <pc:docMk/>
          <pc:sldMk cId="2842848181" sldId="261"/>
        </pc:sldMkLst>
        <pc:spChg chg="del">
          <ac:chgData name="Eric Patrick Ford" userId="8e18d788-7f1f-431c-aaae-ff6dfa4227e2" providerId="ADAL" clId="{72EABE17-0390-4E75-B374-3D68A1E6F9E4}" dt="2023-01-25T11:53:13.880" v="264" actId="478"/>
          <ac:spMkLst>
            <pc:docMk/>
            <pc:sldMk cId="2842848181" sldId="261"/>
            <ac:spMk id="6" creationId="{3E9EC602-8ADA-4B57-BF38-F08914762F1F}"/>
          </ac:spMkLst>
        </pc:spChg>
        <pc:spChg chg="del">
          <ac:chgData name="Eric Patrick Ford" userId="8e18d788-7f1f-431c-aaae-ff6dfa4227e2" providerId="ADAL" clId="{72EABE17-0390-4E75-B374-3D68A1E6F9E4}" dt="2023-01-25T11:55:20.015" v="276" actId="478"/>
          <ac:spMkLst>
            <pc:docMk/>
            <pc:sldMk cId="2842848181" sldId="261"/>
            <ac:spMk id="7" creationId="{BFD695B0-2C2F-4468-AED2-5648D2386CEC}"/>
          </ac:spMkLst>
        </pc:spChg>
        <pc:spChg chg="add mod">
          <ac:chgData name="Eric Patrick Ford" userId="8e18d788-7f1f-431c-aaae-ff6dfa4227e2" providerId="ADAL" clId="{72EABE17-0390-4E75-B374-3D68A1E6F9E4}" dt="2023-01-25T11:55:13.173" v="275" actId="207"/>
          <ac:spMkLst>
            <pc:docMk/>
            <pc:sldMk cId="2842848181" sldId="261"/>
            <ac:spMk id="22" creationId="{CBECAD0F-E8E9-43F0-83B0-AB368A7D9576}"/>
          </ac:spMkLst>
        </pc:spChg>
        <pc:spChg chg="add mod">
          <ac:chgData name="Eric Patrick Ford" userId="8e18d788-7f1f-431c-aaae-ff6dfa4227e2" providerId="ADAL" clId="{72EABE17-0390-4E75-B374-3D68A1E6F9E4}" dt="2023-01-25T14:02:59.221" v="332" actId="1076"/>
          <ac:spMkLst>
            <pc:docMk/>
            <pc:sldMk cId="2842848181" sldId="261"/>
            <ac:spMk id="25" creationId="{966685C4-6D89-48A4-A0E0-61940629B6DF}"/>
          </ac:spMkLst>
        </pc:spChg>
        <pc:spChg chg="add mod">
          <ac:chgData name="Eric Patrick Ford" userId="8e18d788-7f1f-431c-aaae-ff6dfa4227e2" providerId="ADAL" clId="{72EABE17-0390-4E75-B374-3D68A1E6F9E4}" dt="2023-01-25T14:03:19.589" v="342" actId="1076"/>
          <ac:spMkLst>
            <pc:docMk/>
            <pc:sldMk cId="2842848181" sldId="261"/>
            <ac:spMk id="26" creationId="{C3BD80A4-3347-4FCD-9649-EF034B15E0EB}"/>
          </ac:spMkLst>
        </pc:spChg>
        <pc:picChg chg="add mod">
          <ac:chgData name="Eric Patrick Ford" userId="8e18d788-7f1f-431c-aaae-ff6dfa4227e2" providerId="ADAL" clId="{72EABE17-0390-4E75-B374-3D68A1E6F9E4}" dt="2023-01-25T11:54:37.797" v="273" actId="14100"/>
          <ac:picMkLst>
            <pc:docMk/>
            <pc:sldMk cId="2842848181" sldId="261"/>
            <ac:picMk id="3" creationId="{7061786B-2128-4E29-8601-3F8458B4DC83}"/>
          </ac:picMkLst>
        </pc:picChg>
        <pc:picChg chg="add mod">
          <ac:chgData name="Eric Patrick Ford" userId="8e18d788-7f1f-431c-aaae-ff6dfa4227e2" providerId="ADAL" clId="{72EABE17-0390-4E75-B374-3D68A1E6F9E4}" dt="2023-01-25T11:47:11.355" v="228" actId="1076"/>
          <ac:picMkLst>
            <pc:docMk/>
            <pc:sldMk cId="2842848181" sldId="261"/>
            <ac:picMk id="5" creationId="{79A4B134-1476-4DB3-A017-0D7F7F903100}"/>
          </ac:picMkLst>
        </pc:picChg>
        <pc:picChg chg="add mod">
          <ac:chgData name="Eric Patrick Ford" userId="8e18d788-7f1f-431c-aaae-ff6dfa4227e2" providerId="ADAL" clId="{72EABE17-0390-4E75-B374-3D68A1E6F9E4}" dt="2023-01-25T11:47:33.751" v="231" actId="1076"/>
          <ac:picMkLst>
            <pc:docMk/>
            <pc:sldMk cId="2842848181" sldId="261"/>
            <ac:picMk id="9" creationId="{76239D2C-1FAA-4324-AE46-4308B053041D}"/>
          </ac:picMkLst>
        </pc:picChg>
        <pc:picChg chg="add mod">
          <ac:chgData name="Eric Patrick Ford" userId="8e18d788-7f1f-431c-aaae-ff6dfa4227e2" providerId="ADAL" clId="{72EABE17-0390-4E75-B374-3D68A1E6F9E4}" dt="2023-01-25T11:50:41.756" v="255" actId="14100"/>
          <ac:picMkLst>
            <pc:docMk/>
            <pc:sldMk cId="2842848181" sldId="261"/>
            <ac:picMk id="11" creationId="{4ABDD14C-C3A1-4385-9707-FDF530D7321F}"/>
          </ac:picMkLst>
        </pc:picChg>
        <pc:picChg chg="add mod">
          <ac:chgData name="Eric Patrick Ford" userId="8e18d788-7f1f-431c-aaae-ff6dfa4227e2" providerId="ADAL" clId="{72EABE17-0390-4E75-B374-3D68A1E6F9E4}" dt="2023-01-25T11:50:30.743" v="253" actId="14100"/>
          <ac:picMkLst>
            <pc:docMk/>
            <pc:sldMk cId="2842848181" sldId="261"/>
            <ac:picMk id="13" creationId="{AB930335-A5B1-4808-9DB5-95462E23C226}"/>
          </ac:picMkLst>
        </pc:picChg>
        <pc:picChg chg="add mod">
          <ac:chgData name="Eric Patrick Ford" userId="8e18d788-7f1f-431c-aaae-ff6dfa4227e2" providerId="ADAL" clId="{72EABE17-0390-4E75-B374-3D68A1E6F9E4}" dt="2023-01-25T11:50:47.164" v="257" actId="14100"/>
          <ac:picMkLst>
            <pc:docMk/>
            <pc:sldMk cId="2842848181" sldId="261"/>
            <ac:picMk id="15" creationId="{0BC54C57-C83E-481C-B3C0-E9FDD3A9501B}"/>
          </ac:picMkLst>
        </pc:picChg>
        <pc:picChg chg="add mod">
          <ac:chgData name="Eric Patrick Ford" userId="8e18d788-7f1f-431c-aaae-ff6dfa4227e2" providerId="ADAL" clId="{72EABE17-0390-4E75-B374-3D68A1E6F9E4}" dt="2023-01-25T11:51:27.058" v="260" actId="14100"/>
          <ac:picMkLst>
            <pc:docMk/>
            <pc:sldMk cId="2842848181" sldId="261"/>
            <ac:picMk id="17" creationId="{EC262F87-20BC-4473-A86D-16939640FACD}"/>
          </ac:picMkLst>
        </pc:picChg>
        <pc:picChg chg="add mod">
          <ac:chgData name="Eric Patrick Ford" userId="8e18d788-7f1f-431c-aaae-ff6dfa4227e2" providerId="ADAL" clId="{72EABE17-0390-4E75-B374-3D68A1E6F9E4}" dt="2023-01-25T11:53:50.147" v="267" actId="14100"/>
          <ac:picMkLst>
            <pc:docMk/>
            <pc:sldMk cId="2842848181" sldId="261"/>
            <ac:picMk id="19" creationId="{8CC47830-414A-4A46-9C86-45CEB9DB0602}"/>
          </ac:picMkLst>
        </pc:picChg>
        <pc:picChg chg="add mod">
          <ac:chgData name="Eric Patrick Ford" userId="8e18d788-7f1f-431c-aaae-ff6dfa4227e2" providerId="ADAL" clId="{72EABE17-0390-4E75-B374-3D68A1E6F9E4}" dt="2023-01-25T11:54:25.169" v="271" actId="14100"/>
          <ac:picMkLst>
            <pc:docMk/>
            <pc:sldMk cId="2842848181" sldId="261"/>
            <ac:picMk id="21" creationId="{E2C01CEE-A38B-4FA7-97BF-34EAE63F8286}"/>
          </ac:picMkLst>
        </pc:picChg>
        <pc:picChg chg="add mod">
          <ac:chgData name="Eric Patrick Ford" userId="8e18d788-7f1f-431c-aaae-ff6dfa4227e2" providerId="ADAL" clId="{72EABE17-0390-4E75-B374-3D68A1E6F9E4}" dt="2023-01-25T14:02:09.122" v="312" actId="14100"/>
          <ac:picMkLst>
            <pc:docMk/>
            <pc:sldMk cId="2842848181" sldId="261"/>
            <ac:picMk id="24" creationId="{10D5E8F2-1071-47BF-A6AC-322C8B61F337}"/>
          </ac:picMkLst>
        </pc:picChg>
      </pc:sldChg>
      <pc:sldChg chg="addSp delSp del">
        <pc:chgData name="Eric Patrick Ford" userId="8e18d788-7f1f-431c-aaae-ff6dfa4227e2" providerId="ADAL" clId="{72EABE17-0390-4E75-B374-3D68A1E6F9E4}" dt="2023-01-30T13:43:43.292" v="5351" actId="47"/>
        <pc:sldMkLst>
          <pc:docMk/>
          <pc:sldMk cId="862702432" sldId="262"/>
        </pc:sldMkLst>
        <pc:picChg chg="add del">
          <ac:chgData name="Eric Patrick Ford" userId="8e18d788-7f1f-431c-aaae-ff6dfa4227e2" providerId="ADAL" clId="{72EABE17-0390-4E75-B374-3D68A1E6F9E4}" dt="2023-01-25T14:22:40.911" v="396"/>
          <ac:picMkLst>
            <pc:docMk/>
            <pc:sldMk cId="862702432" sldId="262"/>
            <ac:picMk id="2" creationId="{6F68B164-7088-4540-862E-C3D0A373D8E0}"/>
          </ac:picMkLst>
        </pc:picChg>
      </pc:sldChg>
      <pc:sldChg chg="del">
        <pc:chgData name="Eric Patrick Ford" userId="8e18d788-7f1f-431c-aaae-ff6dfa4227e2" providerId="ADAL" clId="{72EABE17-0390-4E75-B374-3D68A1E6F9E4}" dt="2023-01-30T13:43:44.426" v="5352" actId="47"/>
        <pc:sldMkLst>
          <pc:docMk/>
          <pc:sldMk cId="2333176831" sldId="263"/>
        </pc:sldMkLst>
      </pc:sldChg>
      <pc:sldChg chg="addSp modSp del ord">
        <pc:chgData name="Eric Patrick Ford" userId="8e18d788-7f1f-431c-aaae-ff6dfa4227e2" providerId="ADAL" clId="{72EABE17-0390-4E75-B374-3D68A1E6F9E4}" dt="2023-01-30T14:07:04.143" v="5782" actId="47"/>
        <pc:sldMkLst>
          <pc:docMk/>
          <pc:sldMk cId="1872875686" sldId="264"/>
        </pc:sldMkLst>
        <pc:spChg chg="add mod">
          <ac:chgData name="Eric Patrick Ford" userId="8e18d788-7f1f-431c-aaae-ff6dfa4227e2" providerId="ADAL" clId="{72EABE17-0390-4E75-B374-3D68A1E6F9E4}" dt="2023-01-26T12:44:14.377" v="2020"/>
          <ac:spMkLst>
            <pc:docMk/>
            <pc:sldMk cId="1872875686" sldId="264"/>
            <ac:spMk id="6" creationId="{E38E4544-ACAE-A558-7FC8-47DE5D51F179}"/>
          </ac:spMkLst>
        </pc:spChg>
        <pc:picChg chg="add mod">
          <ac:chgData name="Eric Patrick Ford" userId="8e18d788-7f1f-431c-aaae-ff6dfa4227e2" providerId="ADAL" clId="{72EABE17-0390-4E75-B374-3D68A1E6F9E4}" dt="2023-01-26T12:44:14.377" v="2020"/>
          <ac:picMkLst>
            <pc:docMk/>
            <pc:sldMk cId="1872875686" sldId="264"/>
            <ac:picMk id="2" creationId="{0AF46F57-5A5D-0FAD-6E83-F6A54F7992AB}"/>
          </ac:picMkLst>
        </pc:picChg>
        <pc:picChg chg="add mod">
          <ac:chgData name="Eric Patrick Ford" userId="8e18d788-7f1f-431c-aaae-ff6dfa4227e2" providerId="ADAL" clId="{72EABE17-0390-4E75-B374-3D68A1E6F9E4}" dt="2023-01-26T12:44:14.377" v="2020"/>
          <ac:picMkLst>
            <pc:docMk/>
            <pc:sldMk cId="1872875686" sldId="264"/>
            <ac:picMk id="3" creationId="{F5BDCE26-DE66-6F9E-84D9-8A2C054DB41C}"/>
          </ac:picMkLst>
        </pc:picChg>
        <pc:picChg chg="add mod">
          <ac:chgData name="Eric Patrick Ford" userId="8e18d788-7f1f-431c-aaae-ff6dfa4227e2" providerId="ADAL" clId="{72EABE17-0390-4E75-B374-3D68A1E6F9E4}" dt="2023-01-26T12:44:14.377" v="2020"/>
          <ac:picMkLst>
            <pc:docMk/>
            <pc:sldMk cId="1872875686" sldId="264"/>
            <ac:picMk id="4" creationId="{F9FF45E9-067F-AAD2-C5AB-3F6E6B3C6CA4}"/>
          </ac:picMkLst>
        </pc:picChg>
        <pc:picChg chg="add mod">
          <ac:chgData name="Eric Patrick Ford" userId="8e18d788-7f1f-431c-aaae-ff6dfa4227e2" providerId="ADAL" clId="{72EABE17-0390-4E75-B374-3D68A1E6F9E4}" dt="2023-01-26T12:44:14.377" v="2020"/>
          <ac:picMkLst>
            <pc:docMk/>
            <pc:sldMk cId="1872875686" sldId="264"/>
            <ac:picMk id="5" creationId="{5189111C-F7F3-5E33-2C67-5FAEEF792D38}"/>
          </ac:picMkLst>
        </pc:picChg>
      </pc:sldChg>
      <pc:sldChg chg="del">
        <pc:chgData name="Eric Patrick Ford" userId="8e18d788-7f1f-431c-aaae-ff6dfa4227e2" providerId="ADAL" clId="{72EABE17-0390-4E75-B374-3D68A1E6F9E4}" dt="2023-01-30T13:43:45.941" v="5353" actId="47"/>
        <pc:sldMkLst>
          <pc:docMk/>
          <pc:sldMk cId="634941300" sldId="265"/>
        </pc:sldMkLst>
      </pc:sldChg>
      <pc:sldChg chg="del">
        <pc:chgData name="Eric Patrick Ford" userId="8e18d788-7f1f-431c-aaae-ff6dfa4227e2" providerId="ADAL" clId="{72EABE17-0390-4E75-B374-3D68A1E6F9E4}" dt="2023-01-25T11:35:19.737" v="150" actId="47"/>
        <pc:sldMkLst>
          <pc:docMk/>
          <pc:sldMk cId="3872888185" sldId="266"/>
        </pc:sldMkLst>
      </pc:sldChg>
      <pc:sldChg chg="del">
        <pc:chgData name="Eric Patrick Ford" userId="8e18d788-7f1f-431c-aaae-ff6dfa4227e2" providerId="ADAL" clId="{72EABE17-0390-4E75-B374-3D68A1E6F9E4}" dt="2023-01-25T11:35:20.025" v="151" actId="47"/>
        <pc:sldMkLst>
          <pc:docMk/>
          <pc:sldMk cId="2545441551" sldId="267"/>
        </pc:sldMkLst>
      </pc:sldChg>
      <pc:sldChg chg="del">
        <pc:chgData name="Eric Patrick Ford" userId="8e18d788-7f1f-431c-aaae-ff6dfa4227e2" providerId="ADAL" clId="{72EABE17-0390-4E75-B374-3D68A1E6F9E4}" dt="2023-01-25T11:35:20.273" v="152" actId="47"/>
        <pc:sldMkLst>
          <pc:docMk/>
          <pc:sldMk cId="3725422072" sldId="268"/>
        </pc:sldMkLst>
      </pc:sldChg>
      <pc:sldChg chg="del">
        <pc:chgData name="Eric Patrick Ford" userId="8e18d788-7f1f-431c-aaae-ff6dfa4227e2" providerId="ADAL" clId="{72EABE17-0390-4E75-B374-3D68A1E6F9E4}" dt="2023-01-25T11:35:17.192" v="147" actId="47"/>
        <pc:sldMkLst>
          <pc:docMk/>
          <pc:sldMk cId="276209788" sldId="269"/>
        </pc:sldMkLst>
      </pc:sldChg>
      <pc:sldChg chg="del">
        <pc:chgData name="Eric Patrick Ford" userId="8e18d788-7f1f-431c-aaae-ff6dfa4227e2" providerId="ADAL" clId="{72EABE17-0390-4E75-B374-3D68A1E6F9E4}" dt="2023-01-25T11:35:17.610" v="148" actId="47"/>
        <pc:sldMkLst>
          <pc:docMk/>
          <pc:sldMk cId="1945811894" sldId="270"/>
        </pc:sldMkLst>
      </pc:sldChg>
      <pc:sldChg chg="del">
        <pc:chgData name="Eric Patrick Ford" userId="8e18d788-7f1f-431c-aaae-ff6dfa4227e2" providerId="ADAL" clId="{72EABE17-0390-4E75-B374-3D68A1E6F9E4}" dt="2023-01-25T11:35:18.161" v="149" actId="47"/>
        <pc:sldMkLst>
          <pc:docMk/>
          <pc:sldMk cId="3553927593" sldId="271"/>
        </pc:sldMkLst>
      </pc:sldChg>
      <pc:sldChg chg="del">
        <pc:chgData name="Eric Patrick Ford" userId="8e18d788-7f1f-431c-aaae-ff6dfa4227e2" providerId="ADAL" clId="{72EABE17-0390-4E75-B374-3D68A1E6F9E4}" dt="2023-01-25T11:35:13.792" v="146" actId="47"/>
        <pc:sldMkLst>
          <pc:docMk/>
          <pc:sldMk cId="4093261992" sldId="272"/>
        </pc:sldMkLst>
      </pc:sldChg>
      <pc:sldChg chg="del">
        <pc:chgData name="Eric Patrick Ford" userId="8e18d788-7f1f-431c-aaae-ff6dfa4227e2" providerId="ADAL" clId="{72EABE17-0390-4E75-B374-3D68A1E6F9E4}" dt="2023-01-25T11:35:12.153" v="145" actId="47"/>
        <pc:sldMkLst>
          <pc:docMk/>
          <pc:sldMk cId="2460060912" sldId="273"/>
        </pc:sldMkLst>
      </pc:sldChg>
      <pc:sldChg chg="del">
        <pc:chgData name="Eric Patrick Ford" userId="8e18d788-7f1f-431c-aaae-ff6dfa4227e2" providerId="ADAL" clId="{72EABE17-0390-4E75-B374-3D68A1E6F9E4}" dt="2023-01-25T11:35:08.310" v="139" actId="47"/>
        <pc:sldMkLst>
          <pc:docMk/>
          <pc:sldMk cId="3290247360" sldId="274"/>
        </pc:sldMkLst>
      </pc:sldChg>
      <pc:sldChg chg="del">
        <pc:chgData name="Eric Patrick Ford" userId="8e18d788-7f1f-431c-aaae-ff6dfa4227e2" providerId="ADAL" clId="{72EABE17-0390-4E75-B374-3D68A1E6F9E4}" dt="2023-01-25T11:35:08.493" v="140" actId="47"/>
        <pc:sldMkLst>
          <pc:docMk/>
          <pc:sldMk cId="1500132559" sldId="275"/>
        </pc:sldMkLst>
      </pc:sldChg>
      <pc:sldChg chg="del">
        <pc:chgData name="Eric Patrick Ford" userId="8e18d788-7f1f-431c-aaae-ff6dfa4227e2" providerId="ADAL" clId="{72EABE17-0390-4E75-B374-3D68A1E6F9E4}" dt="2023-01-25T11:35:08.653" v="141" actId="47"/>
        <pc:sldMkLst>
          <pc:docMk/>
          <pc:sldMk cId="1299350768" sldId="276"/>
        </pc:sldMkLst>
      </pc:sldChg>
      <pc:sldChg chg="del">
        <pc:chgData name="Eric Patrick Ford" userId="8e18d788-7f1f-431c-aaae-ff6dfa4227e2" providerId="ADAL" clId="{72EABE17-0390-4E75-B374-3D68A1E6F9E4}" dt="2023-01-25T11:35:08.815" v="142" actId="47"/>
        <pc:sldMkLst>
          <pc:docMk/>
          <pc:sldMk cId="398423696" sldId="277"/>
        </pc:sldMkLst>
      </pc:sldChg>
      <pc:sldChg chg="del">
        <pc:chgData name="Eric Patrick Ford" userId="8e18d788-7f1f-431c-aaae-ff6dfa4227e2" providerId="ADAL" clId="{72EABE17-0390-4E75-B374-3D68A1E6F9E4}" dt="2023-01-25T11:35:09.944" v="143" actId="47"/>
        <pc:sldMkLst>
          <pc:docMk/>
          <pc:sldMk cId="4077200329" sldId="278"/>
        </pc:sldMkLst>
      </pc:sldChg>
      <pc:sldChg chg="modSp del mod modShow">
        <pc:chgData name="Eric Patrick Ford" userId="8e18d788-7f1f-431c-aaae-ff6dfa4227e2" providerId="ADAL" clId="{72EABE17-0390-4E75-B374-3D68A1E6F9E4}" dt="2023-01-30T13:43:18.681" v="5348" actId="2696"/>
        <pc:sldMkLst>
          <pc:docMk/>
          <pc:sldMk cId="2577698018" sldId="305"/>
        </pc:sldMkLst>
        <pc:spChg chg="mod">
          <ac:chgData name="Eric Patrick Ford" userId="8e18d788-7f1f-431c-aaae-ff6dfa4227e2" providerId="ADAL" clId="{72EABE17-0390-4E75-B374-3D68A1E6F9E4}" dt="2023-01-25T11:37:00.898" v="171" actId="20577"/>
          <ac:spMkLst>
            <pc:docMk/>
            <pc:sldMk cId="2577698018" sldId="305"/>
            <ac:spMk id="2" creationId="{CF4B2954-FD74-AD4C-88D2-A87BD251D663}"/>
          </ac:spMkLst>
        </pc:spChg>
        <pc:spChg chg="mod">
          <ac:chgData name="Eric Patrick Ford" userId="8e18d788-7f1f-431c-aaae-ff6dfa4227e2" providerId="ADAL" clId="{72EABE17-0390-4E75-B374-3D68A1E6F9E4}" dt="2023-01-25T11:42:15.177" v="222" actId="20577"/>
          <ac:spMkLst>
            <pc:docMk/>
            <pc:sldMk cId="2577698018" sldId="305"/>
            <ac:spMk id="3" creationId="{2B2468E9-44E6-084B-9039-9B0ACE7ECC9E}"/>
          </ac:spMkLst>
        </pc:spChg>
        <pc:spChg chg="mod">
          <ac:chgData name="Eric Patrick Ford" userId="8e18d788-7f1f-431c-aaae-ff6dfa4227e2" providerId="ADAL" clId="{72EABE17-0390-4E75-B374-3D68A1E6F9E4}" dt="2023-01-25T11:42:53.245" v="223" actId="13926"/>
          <ac:spMkLst>
            <pc:docMk/>
            <pc:sldMk cId="2577698018" sldId="305"/>
            <ac:spMk id="4" creationId="{C742CC83-CB4E-8242-9446-9B91E222506D}"/>
          </ac:spMkLst>
        </pc:spChg>
      </pc:sldChg>
      <pc:sldChg chg="addSp delSp modSp add mod">
        <pc:chgData name="Eric Patrick Ford" userId="8e18d788-7f1f-431c-aaae-ff6dfa4227e2" providerId="ADAL" clId="{72EABE17-0390-4E75-B374-3D68A1E6F9E4}" dt="2023-01-30T12:12:03.156" v="4314" actId="1076"/>
        <pc:sldMkLst>
          <pc:docMk/>
          <pc:sldMk cId="1216196943" sldId="306"/>
        </pc:sldMkLst>
        <pc:spChg chg="add mod">
          <ac:chgData name="Eric Patrick Ford" userId="8e18d788-7f1f-431c-aaae-ff6dfa4227e2" providerId="ADAL" clId="{72EABE17-0390-4E75-B374-3D68A1E6F9E4}" dt="2023-01-30T12:09:58.147" v="4277" actId="1076"/>
          <ac:spMkLst>
            <pc:docMk/>
            <pc:sldMk cId="1216196943" sldId="306"/>
            <ac:spMk id="4" creationId="{5729B916-1AF4-38C6-8B91-63E98882E58F}"/>
          </ac:spMkLst>
        </pc:spChg>
        <pc:spChg chg="mod">
          <ac:chgData name="Eric Patrick Ford" userId="8e18d788-7f1f-431c-aaae-ff6dfa4227e2" providerId="ADAL" clId="{72EABE17-0390-4E75-B374-3D68A1E6F9E4}" dt="2023-01-26T07:24:30.890" v="478" actId="1076"/>
          <ac:spMkLst>
            <pc:docMk/>
            <pc:sldMk cId="1216196943" sldId="306"/>
            <ac:spMk id="6" creationId="{3E9EC602-8ADA-4B57-BF38-F08914762F1F}"/>
          </ac:spMkLst>
        </pc:spChg>
        <pc:spChg chg="del mod">
          <ac:chgData name="Eric Patrick Ford" userId="8e18d788-7f1f-431c-aaae-ff6dfa4227e2" providerId="ADAL" clId="{72EABE17-0390-4E75-B374-3D68A1E6F9E4}" dt="2023-01-25T14:27:15.923" v="405" actId="22"/>
          <ac:spMkLst>
            <pc:docMk/>
            <pc:sldMk cId="1216196943" sldId="306"/>
            <ac:spMk id="7" creationId="{BFD695B0-2C2F-4468-AED2-5648D2386CEC}"/>
          </ac:spMkLst>
        </pc:spChg>
        <pc:spChg chg="add mod ord">
          <ac:chgData name="Eric Patrick Ford" userId="8e18d788-7f1f-431c-aaae-ff6dfa4227e2" providerId="ADAL" clId="{72EABE17-0390-4E75-B374-3D68A1E6F9E4}" dt="2023-01-30T12:05:27.149" v="4171" actId="14100"/>
          <ac:spMkLst>
            <pc:docMk/>
            <pc:sldMk cId="1216196943" sldId="306"/>
            <ac:spMk id="23" creationId="{BE076F0B-119C-FEDA-DE28-FFE2B9EBD5B9}"/>
          </ac:spMkLst>
        </pc:spChg>
        <pc:spChg chg="add mod">
          <ac:chgData name="Eric Patrick Ford" userId="8e18d788-7f1f-431c-aaae-ff6dfa4227e2" providerId="ADAL" clId="{72EABE17-0390-4E75-B374-3D68A1E6F9E4}" dt="2023-01-30T12:05:46.130" v="4176" actId="14100"/>
          <ac:spMkLst>
            <pc:docMk/>
            <pc:sldMk cId="1216196943" sldId="306"/>
            <ac:spMk id="25" creationId="{B7CF55DB-B081-2641-1FAC-AEEA03B3CA3E}"/>
          </ac:spMkLst>
        </pc:spChg>
        <pc:spChg chg="add mod">
          <ac:chgData name="Eric Patrick Ford" userId="8e18d788-7f1f-431c-aaae-ff6dfa4227e2" providerId="ADAL" clId="{72EABE17-0390-4E75-B374-3D68A1E6F9E4}" dt="2023-01-30T12:08:51.572" v="4252" actId="1076"/>
          <ac:spMkLst>
            <pc:docMk/>
            <pc:sldMk cId="1216196943" sldId="306"/>
            <ac:spMk id="27" creationId="{4A229AF8-B775-BBED-A698-40851C039B1C}"/>
          </ac:spMkLst>
        </pc:spChg>
        <pc:spChg chg="add mod">
          <ac:chgData name="Eric Patrick Ford" userId="8e18d788-7f1f-431c-aaae-ff6dfa4227e2" providerId="ADAL" clId="{72EABE17-0390-4E75-B374-3D68A1E6F9E4}" dt="2023-01-30T12:06:16.266" v="4192" actId="1076"/>
          <ac:spMkLst>
            <pc:docMk/>
            <pc:sldMk cId="1216196943" sldId="306"/>
            <ac:spMk id="29" creationId="{212ECC3B-9F1D-5EBF-AA2D-A8B233A69F5A}"/>
          </ac:spMkLst>
        </pc:spChg>
        <pc:spChg chg="add mod">
          <ac:chgData name="Eric Patrick Ford" userId="8e18d788-7f1f-431c-aaae-ff6dfa4227e2" providerId="ADAL" clId="{72EABE17-0390-4E75-B374-3D68A1E6F9E4}" dt="2023-01-30T12:11:19.541" v="4306" actId="1076"/>
          <ac:spMkLst>
            <pc:docMk/>
            <pc:sldMk cId="1216196943" sldId="306"/>
            <ac:spMk id="31" creationId="{84631A18-46DE-4E21-38D1-2D7638C11A0B}"/>
          </ac:spMkLst>
        </pc:spChg>
        <pc:spChg chg="add mod">
          <ac:chgData name="Eric Patrick Ford" userId="8e18d788-7f1f-431c-aaae-ff6dfa4227e2" providerId="ADAL" clId="{72EABE17-0390-4E75-B374-3D68A1E6F9E4}" dt="2023-01-30T12:09:40.510" v="4269" actId="1076"/>
          <ac:spMkLst>
            <pc:docMk/>
            <pc:sldMk cId="1216196943" sldId="306"/>
            <ac:spMk id="33" creationId="{37A3253C-3884-448C-8A5D-92D6B2348060}"/>
          </ac:spMkLst>
        </pc:spChg>
        <pc:spChg chg="add mod">
          <ac:chgData name="Eric Patrick Ford" userId="8e18d788-7f1f-431c-aaae-ff6dfa4227e2" providerId="ADAL" clId="{72EABE17-0390-4E75-B374-3D68A1E6F9E4}" dt="2023-01-30T12:12:03.156" v="4314" actId="1076"/>
          <ac:spMkLst>
            <pc:docMk/>
            <pc:sldMk cId="1216196943" sldId="306"/>
            <ac:spMk id="34" creationId="{AA2AE8DC-38CF-44E5-DF6E-00286CAFAF53}"/>
          </ac:spMkLst>
        </pc:spChg>
        <pc:spChg chg="add mod">
          <ac:chgData name="Eric Patrick Ford" userId="8e18d788-7f1f-431c-aaae-ff6dfa4227e2" providerId="ADAL" clId="{72EABE17-0390-4E75-B374-3D68A1E6F9E4}" dt="2023-01-30T12:07:12.599" v="4221" actId="1076"/>
          <ac:spMkLst>
            <pc:docMk/>
            <pc:sldMk cId="1216196943" sldId="306"/>
            <ac:spMk id="35" creationId="{95592458-FA96-9958-CAB8-B65DD5C92849}"/>
          </ac:spMkLst>
        </pc:spChg>
        <pc:spChg chg="add mod">
          <ac:chgData name="Eric Patrick Ford" userId="8e18d788-7f1f-431c-aaae-ff6dfa4227e2" providerId="ADAL" clId="{72EABE17-0390-4E75-B374-3D68A1E6F9E4}" dt="2023-01-30T12:09:15.051" v="4258" actId="1076"/>
          <ac:spMkLst>
            <pc:docMk/>
            <pc:sldMk cId="1216196943" sldId="306"/>
            <ac:spMk id="36" creationId="{7CCBF575-0A9E-E682-D4D0-4F4D9A32F1F1}"/>
          </ac:spMkLst>
        </pc:spChg>
        <pc:spChg chg="add mod">
          <ac:chgData name="Eric Patrick Ford" userId="8e18d788-7f1f-431c-aaae-ff6dfa4227e2" providerId="ADAL" clId="{72EABE17-0390-4E75-B374-3D68A1E6F9E4}" dt="2023-01-30T12:09:31.193" v="4268" actId="1076"/>
          <ac:spMkLst>
            <pc:docMk/>
            <pc:sldMk cId="1216196943" sldId="306"/>
            <ac:spMk id="37" creationId="{B2E50E4B-AC39-BBCA-F6DB-32EE2EE1CE9E}"/>
          </ac:spMkLst>
        </pc:spChg>
        <pc:spChg chg="add mod">
          <ac:chgData name="Eric Patrick Ford" userId="8e18d788-7f1f-431c-aaae-ff6dfa4227e2" providerId="ADAL" clId="{72EABE17-0390-4E75-B374-3D68A1E6F9E4}" dt="2023-01-30T12:11:22.391" v="4307" actId="1076"/>
          <ac:spMkLst>
            <pc:docMk/>
            <pc:sldMk cId="1216196943" sldId="306"/>
            <ac:spMk id="38" creationId="{75ACEA02-AD33-DFBF-A5B1-8EE9EEE798A9}"/>
          </ac:spMkLst>
        </pc:spChg>
        <pc:spChg chg="add mod">
          <ac:chgData name="Eric Patrick Ford" userId="8e18d788-7f1f-431c-aaae-ff6dfa4227e2" providerId="ADAL" clId="{72EABE17-0390-4E75-B374-3D68A1E6F9E4}" dt="2023-01-30T12:09:52.444" v="4276" actId="1076"/>
          <ac:spMkLst>
            <pc:docMk/>
            <pc:sldMk cId="1216196943" sldId="306"/>
            <ac:spMk id="39" creationId="{9455CC89-DFC9-8A4D-8500-8772C1BAE28F}"/>
          </ac:spMkLst>
        </pc:spChg>
        <pc:spChg chg="add mod">
          <ac:chgData name="Eric Patrick Ford" userId="8e18d788-7f1f-431c-aaae-ff6dfa4227e2" providerId="ADAL" clId="{72EABE17-0390-4E75-B374-3D68A1E6F9E4}" dt="2023-01-30T12:10:10.588" v="4284" actId="1076"/>
          <ac:spMkLst>
            <pc:docMk/>
            <pc:sldMk cId="1216196943" sldId="306"/>
            <ac:spMk id="40" creationId="{44D0DB5E-1FAE-F358-1A2E-A2E8DAC1A7F3}"/>
          </ac:spMkLst>
        </pc:spChg>
        <pc:spChg chg="add mod">
          <ac:chgData name="Eric Patrick Ford" userId="8e18d788-7f1f-431c-aaae-ff6dfa4227e2" providerId="ADAL" clId="{72EABE17-0390-4E75-B374-3D68A1E6F9E4}" dt="2023-01-30T12:11:40.188" v="4311" actId="1076"/>
          <ac:spMkLst>
            <pc:docMk/>
            <pc:sldMk cId="1216196943" sldId="306"/>
            <ac:spMk id="41" creationId="{3B6A39AA-75DC-785C-811E-C003CC4650C6}"/>
          </ac:spMkLst>
        </pc:spChg>
        <pc:spChg chg="add mod">
          <ac:chgData name="Eric Patrick Ford" userId="8e18d788-7f1f-431c-aaae-ff6dfa4227e2" providerId="ADAL" clId="{72EABE17-0390-4E75-B374-3D68A1E6F9E4}" dt="2023-01-30T12:09:04.236" v="4256" actId="1076"/>
          <ac:spMkLst>
            <pc:docMk/>
            <pc:sldMk cId="1216196943" sldId="306"/>
            <ac:spMk id="42" creationId="{480EEB36-C489-39E5-DC05-01253A24E9A8}"/>
          </ac:spMkLst>
        </pc:spChg>
        <pc:spChg chg="add mod">
          <ac:chgData name="Eric Patrick Ford" userId="8e18d788-7f1f-431c-aaae-ff6dfa4227e2" providerId="ADAL" clId="{72EABE17-0390-4E75-B374-3D68A1E6F9E4}" dt="2023-01-30T12:06:37.938" v="4203" actId="1076"/>
          <ac:spMkLst>
            <pc:docMk/>
            <pc:sldMk cId="1216196943" sldId="306"/>
            <ac:spMk id="43" creationId="{ED9E633D-3A61-8587-F19F-0DA7BE8EAC8D}"/>
          </ac:spMkLst>
        </pc:spChg>
        <pc:spChg chg="add del mod">
          <ac:chgData name="Eric Patrick Ford" userId="8e18d788-7f1f-431c-aaae-ff6dfa4227e2" providerId="ADAL" clId="{72EABE17-0390-4E75-B374-3D68A1E6F9E4}" dt="2023-01-26T09:32:27.259" v="1170" actId="478"/>
          <ac:spMkLst>
            <pc:docMk/>
            <pc:sldMk cId="1216196943" sldId="306"/>
            <ac:spMk id="44" creationId="{F41C790C-F67C-792C-3592-A75B9ECD2396}"/>
          </ac:spMkLst>
        </pc:spChg>
        <pc:spChg chg="add mod">
          <ac:chgData name="Eric Patrick Ford" userId="8e18d788-7f1f-431c-aaae-ff6dfa4227e2" providerId="ADAL" clId="{72EABE17-0390-4E75-B374-3D68A1E6F9E4}" dt="2023-01-30T12:07:41.984" v="4236" actId="1076"/>
          <ac:spMkLst>
            <pc:docMk/>
            <pc:sldMk cId="1216196943" sldId="306"/>
            <ac:spMk id="45" creationId="{03912A20-D1B3-62DF-1FCE-26C84074F883}"/>
          </ac:spMkLst>
        </pc:spChg>
        <pc:spChg chg="add mod">
          <ac:chgData name="Eric Patrick Ford" userId="8e18d788-7f1f-431c-aaae-ff6dfa4227e2" providerId="ADAL" clId="{72EABE17-0390-4E75-B374-3D68A1E6F9E4}" dt="2023-01-30T12:06:58.897" v="4213" actId="1076"/>
          <ac:spMkLst>
            <pc:docMk/>
            <pc:sldMk cId="1216196943" sldId="306"/>
            <ac:spMk id="46" creationId="{52791391-A99E-3107-FAF2-9D2D60AE6C7A}"/>
          </ac:spMkLst>
        </pc:spChg>
        <pc:picChg chg="del">
          <ac:chgData name="Eric Patrick Ford" userId="8e18d788-7f1f-431c-aaae-ff6dfa4227e2" providerId="ADAL" clId="{72EABE17-0390-4E75-B374-3D68A1E6F9E4}" dt="2023-01-25T11:57:15.120" v="277" actId="478"/>
          <ac:picMkLst>
            <pc:docMk/>
            <pc:sldMk cId="1216196943" sldId="306"/>
            <ac:picMk id="3" creationId="{7061786B-2128-4E29-8601-3F8458B4DC83}"/>
          </ac:picMkLst>
        </pc:picChg>
        <pc:picChg chg="add mod">
          <ac:chgData name="Eric Patrick Ford" userId="8e18d788-7f1f-431c-aaae-ff6dfa4227e2" providerId="ADAL" clId="{72EABE17-0390-4E75-B374-3D68A1E6F9E4}" dt="2023-01-30T12:09:01.995" v="4255" actId="1076"/>
          <ac:picMkLst>
            <pc:docMk/>
            <pc:sldMk cId="1216196943" sldId="306"/>
            <ac:picMk id="3" creationId="{822ECFA2-8C1F-A09D-E131-99D6D1A5A8D1}"/>
          </ac:picMkLst>
        </pc:picChg>
        <pc:picChg chg="add del mod">
          <ac:chgData name="Eric Patrick Ford" userId="8e18d788-7f1f-431c-aaae-ff6dfa4227e2" providerId="ADAL" clId="{72EABE17-0390-4E75-B374-3D68A1E6F9E4}" dt="2023-01-25T11:57:22.081" v="280" actId="478"/>
          <ac:picMkLst>
            <pc:docMk/>
            <pc:sldMk cId="1216196943" sldId="306"/>
            <ac:picMk id="4" creationId="{C3C1D9E6-9F63-47BC-8FDD-9C269384A9B9}"/>
          </ac:picMkLst>
        </pc:picChg>
        <pc:picChg chg="del">
          <ac:chgData name="Eric Patrick Ford" userId="8e18d788-7f1f-431c-aaae-ff6dfa4227e2" providerId="ADAL" clId="{72EABE17-0390-4E75-B374-3D68A1E6F9E4}" dt="2023-01-25T11:58:00.527" v="286" actId="478"/>
          <ac:picMkLst>
            <pc:docMk/>
            <pc:sldMk cId="1216196943" sldId="306"/>
            <ac:picMk id="5" creationId="{79A4B134-1476-4DB3-A017-0D7F7F903100}"/>
          </ac:picMkLst>
        </pc:picChg>
        <pc:picChg chg="add mod">
          <ac:chgData name="Eric Patrick Ford" userId="8e18d788-7f1f-431c-aaae-ff6dfa4227e2" providerId="ADAL" clId="{72EABE17-0390-4E75-B374-3D68A1E6F9E4}" dt="2023-01-30T12:06:55.295" v="4212" actId="1076"/>
          <ac:picMkLst>
            <pc:docMk/>
            <pc:sldMk cId="1216196943" sldId="306"/>
            <ac:picMk id="7" creationId="{C27A4B50-47AE-39F7-E889-2CF6D197C45B}"/>
          </ac:picMkLst>
        </pc:picChg>
        <pc:picChg chg="del">
          <ac:chgData name="Eric Patrick Ford" userId="8e18d788-7f1f-431c-aaae-ff6dfa4227e2" providerId="ADAL" clId="{72EABE17-0390-4E75-B374-3D68A1E6F9E4}" dt="2023-01-25T11:58:21.808" v="287" actId="478"/>
          <ac:picMkLst>
            <pc:docMk/>
            <pc:sldMk cId="1216196943" sldId="306"/>
            <ac:picMk id="9" creationId="{76239D2C-1FAA-4324-AE46-4308B053041D}"/>
          </ac:picMkLst>
        </pc:picChg>
        <pc:picChg chg="add mod">
          <ac:chgData name="Eric Patrick Ford" userId="8e18d788-7f1f-431c-aaae-ff6dfa4227e2" providerId="ADAL" clId="{72EABE17-0390-4E75-B374-3D68A1E6F9E4}" dt="2023-01-30T12:06:25.200" v="4196" actId="1076"/>
          <ac:picMkLst>
            <pc:docMk/>
            <pc:sldMk cId="1216196943" sldId="306"/>
            <ac:picMk id="9" creationId="{94B8423A-9264-2523-A678-2A0619AAA921}"/>
          </ac:picMkLst>
        </pc:picChg>
        <pc:picChg chg="add del mod">
          <ac:chgData name="Eric Patrick Ford" userId="8e18d788-7f1f-431c-aaae-ff6dfa4227e2" providerId="ADAL" clId="{72EABE17-0390-4E75-B374-3D68A1E6F9E4}" dt="2023-01-25T11:57:41.472" v="283" actId="478"/>
          <ac:picMkLst>
            <pc:docMk/>
            <pc:sldMk cId="1216196943" sldId="306"/>
            <ac:picMk id="10" creationId="{0383D07C-EF29-49CC-977A-1D638F179C53}"/>
          </ac:picMkLst>
        </pc:picChg>
        <pc:picChg chg="del">
          <ac:chgData name="Eric Patrick Ford" userId="8e18d788-7f1f-431c-aaae-ff6dfa4227e2" providerId="ADAL" clId="{72EABE17-0390-4E75-B374-3D68A1E6F9E4}" dt="2023-01-25T11:58:22.415" v="288" actId="478"/>
          <ac:picMkLst>
            <pc:docMk/>
            <pc:sldMk cId="1216196943" sldId="306"/>
            <ac:picMk id="11" creationId="{4ABDD14C-C3A1-4385-9707-FDF530D7321F}"/>
          </ac:picMkLst>
        </pc:picChg>
        <pc:picChg chg="add mod">
          <ac:chgData name="Eric Patrick Ford" userId="8e18d788-7f1f-431c-aaae-ff6dfa4227e2" providerId="ADAL" clId="{72EABE17-0390-4E75-B374-3D68A1E6F9E4}" dt="2023-01-30T12:07:39.313" v="4235" actId="1076"/>
          <ac:picMkLst>
            <pc:docMk/>
            <pc:sldMk cId="1216196943" sldId="306"/>
            <ac:picMk id="11" creationId="{62E670FB-AE22-24DA-7D62-F1EC196FB12E}"/>
          </ac:picMkLst>
        </pc:picChg>
        <pc:picChg chg="add mod">
          <ac:chgData name="Eric Patrick Ford" userId="8e18d788-7f1f-431c-aaae-ff6dfa4227e2" providerId="ADAL" clId="{72EABE17-0390-4E75-B374-3D68A1E6F9E4}" dt="2023-01-30T12:06:23.164" v="4195" actId="1076"/>
          <ac:picMkLst>
            <pc:docMk/>
            <pc:sldMk cId="1216196943" sldId="306"/>
            <ac:picMk id="13" creationId="{7126C222-4935-BEC6-D795-4C353C65BE62}"/>
          </ac:picMkLst>
        </pc:picChg>
        <pc:picChg chg="del">
          <ac:chgData name="Eric Patrick Ford" userId="8e18d788-7f1f-431c-aaae-ff6dfa4227e2" providerId="ADAL" clId="{72EABE17-0390-4E75-B374-3D68A1E6F9E4}" dt="2023-01-25T11:58:23.112" v="289" actId="478"/>
          <ac:picMkLst>
            <pc:docMk/>
            <pc:sldMk cId="1216196943" sldId="306"/>
            <ac:picMk id="13" creationId="{AB930335-A5B1-4808-9DB5-95462E23C226}"/>
          </ac:picMkLst>
        </pc:picChg>
        <pc:picChg chg="add mod">
          <ac:chgData name="Eric Patrick Ford" userId="8e18d788-7f1f-431c-aaae-ff6dfa4227e2" providerId="ADAL" clId="{72EABE17-0390-4E75-B374-3D68A1E6F9E4}" dt="2023-01-26T09:19:00.473" v="717" actId="1076"/>
          <ac:picMkLst>
            <pc:docMk/>
            <pc:sldMk cId="1216196943" sldId="306"/>
            <ac:picMk id="14" creationId="{1AC79655-705B-4180-82EE-7CA1B315DCAE}"/>
          </ac:picMkLst>
        </pc:picChg>
        <pc:picChg chg="del">
          <ac:chgData name="Eric Patrick Ford" userId="8e18d788-7f1f-431c-aaae-ff6dfa4227e2" providerId="ADAL" clId="{72EABE17-0390-4E75-B374-3D68A1E6F9E4}" dt="2023-01-25T11:58:23.875" v="290" actId="478"/>
          <ac:picMkLst>
            <pc:docMk/>
            <pc:sldMk cId="1216196943" sldId="306"/>
            <ac:picMk id="15" creationId="{0BC54C57-C83E-481C-B3C0-E9FDD3A9501B}"/>
          </ac:picMkLst>
        </pc:picChg>
        <pc:picChg chg="add mod">
          <ac:chgData name="Eric Patrick Ford" userId="8e18d788-7f1f-431c-aaae-ff6dfa4227e2" providerId="ADAL" clId="{72EABE17-0390-4E75-B374-3D68A1E6F9E4}" dt="2023-01-30T12:11:53.319" v="4313" actId="1076"/>
          <ac:picMkLst>
            <pc:docMk/>
            <pc:sldMk cId="1216196943" sldId="306"/>
            <ac:picMk id="16" creationId="{A734D725-351E-05E7-4456-DF2016840D86}"/>
          </ac:picMkLst>
        </pc:picChg>
        <pc:picChg chg="del mod ord">
          <ac:chgData name="Eric Patrick Ford" userId="8e18d788-7f1f-431c-aaae-ff6dfa4227e2" providerId="ADAL" clId="{72EABE17-0390-4E75-B374-3D68A1E6F9E4}" dt="2023-01-25T11:58:56.168" v="299" actId="478"/>
          <ac:picMkLst>
            <pc:docMk/>
            <pc:sldMk cId="1216196943" sldId="306"/>
            <ac:picMk id="17" creationId="{EC262F87-20BC-4473-A86D-16939640FACD}"/>
          </ac:picMkLst>
        </pc:picChg>
        <pc:picChg chg="add del mod">
          <ac:chgData name="Eric Patrick Ford" userId="8e18d788-7f1f-431c-aaae-ff6dfa4227e2" providerId="ADAL" clId="{72EABE17-0390-4E75-B374-3D68A1E6F9E4}" dt="2023-01-25T11:58:55.295" v="298" actId="478"/>
          <ac:picMkLst>
            <pc:docMk/>
            <pc:sldMk cId="1216196943" sldId="306"/>
            <ac:picMk id="18" creationId="{3D251110-BF89-435E-BB76-9AE3C37739D4}"/>
          </ac:picMkLst>
        </pc:picChg>
        <pc:picChg chg="add mod">
          <ac:chgData name="Eric Patrick Ford" userId="8e18d788-7f1f-431c-aaae-ff6dfa4227e2" providerId="ADAL" clId="{72EABE17-0390-4E75-B374-3D68A1E6F9E4}" dt="2023-01-30T12:10:24.696" v="4285" actId="1076"/>
          <ac:picMkLst>
            <pc:docMk/>
            <pc:sldMk cId="1216196943" sldId="306"/>
            <ac:picMk id="18" creationId="{9A3245BF-5797-3885-DA32-95059350A777}"/>
          </ac:picMkLst>
        </pc:picChg>
        <pc:picChg chg="add mod">
          <ac:chgData name="Eric Patrick Ford" userId="8e18d788-7f1f-431c-aaae-ff6dfa4227e2" providerId="ADAL" clId="{72EABE17-0390-4E75-B374-3D68A1E6F9E4}" dt="2023-01-26T09:18:55.744" v="716" actId="1076"/>
          <ac:picMkLst>
            <pc:docMk/>
            <pc:sldMk cId="1216196943" sldId="306"/>
            <ac:picMk id="20" creationId="{0DB16B27-A43D-48C6-A678-4B987BFB2567}"/>
          </ac:picMkLst>
        </pc:picChg>
        <pc:picChg chg="add mod">
          <ac:chgData name="Eric Patrick Ford" userId="8e18d788-7f1f-431c-aaae-ff6dfa4227e2" providerId="ADAL" clId="{72EABE17-0390-4E75-B374-3D68A1E6F9E4}" dt="2023-01-30T12:11:24.410" v="4308" actId="1076"/>
          <ac:picMkLst>
            <pc:docMk/>
            <pc:sldMk cId="1216196943" sldId="306"/>
            <ac:picMk id="21" creationId="{07593352-AF6D-7109-32F8-D7D4F263C151}"/>
          </ac:picMkLst>
        </pc:picChg>
        <pc:picChg chg="add mod">
          <ac:chgData name="Eric Patrick Ford" userId="8e18d788-7f1f-431c-aaae-ff6dfa4227e2" providerId="ADAL" clId="{72EABE17-0390-4E75-B374-3D68A1E6F9E4}" dt="2023-01-26T09:19:00.473" v="717" actId="1076"/>
          <ac:picMkLst>
            <pc:docMk/>
            <pc:sldMk cId="1216196943" sldId="306"/>
            <ac:picMk id="22" creationId="{A6FC16DD-40C8-4770-84BB-607FD1408E2F}"/>
          </ac:picMkLst>
        </pc:picChg>
        <pc:picChg chg="add mod ord">
          <ac:chgData name="Eric Patrick Ford" userId="8e18d788-7f1f-431c-aaae-ff6dfa4227e2" providerId="ADAL" clId="{72EABE17-0390-4E75-B374-3D68A1E6F9E4}" dt="2023-01-30T12:09:18.294" v="4259" actId="1076"/>
          <ac:picMkLst>
            <pc:docMk/>
            <pc:sldMk cId="1216196943" sldId="306"/>
            <ac:picMk id="24" creationId="{83FEB17C-1500-4450-B6EF-39FD132C9583}"/>
          </ac:picMkLst>
        </pc:picChg>
        <pc:picChg chg="add del mod">
          <ac:chgData name="Eric Patrick Ford" userId="8e18d788-7f1f-431c-aaae-ff6dfa4227e2" providerId="ADAL" clId="{72EABE17-0390-4E75-B374-3D68A1E6F9E4}" dt="2023-01-26T09:17:02.224" v="705" actId="478"/>
          <ac:picMkLst>
            <pc:docMk/>
            <pc:sldMk cId="1216196943" sldId="306"/>
            <ac:picMk id="26" creationId="{AC93BFFF-7181-4AF1-9325-C7BBABE2C0AE}"/>
          </ac:picMkLst>
        </pc:picChg>
        <pc:picChg chg="add mod">
          <ac:chgData name="Eric Patrick Ford" userId="8e18d788-7f1f-431c-aaae-ff6dfa4227e2" providerId="ADAL" clId="{72EABE17-0390-4E75-B374-3D68A1E6F9E4}" dt="2023-01-30T12:11:26.134" v="4309" actId="1076"/>
          <ac:picMkLst>
            <pc:docMk/>
            <pc:sldMk cId="1216196943" sldId="306"/>
            <ac:picMk id="28" creationId="{43E1EC4D-0080-41EA-8343-52B963798B6D}"/>
          </ac:picMkLst>
        </pc:picChg>
        <pc:picChg chg="add mod">
          <ac:chgData name="Eric Patrick Ford" userId="8e18d788-7f1f-431c-aaae-ff6dfa4227e2" providerId="ADAL" clId="{72EABE17-0390-4E75-B374-3D68A1E6F9E4}" dt="2023-01-30T12:11:28.344" v="4310" actId="1076"/>
          <ac:picMkLst>
            <pc:docMk/>
            <pc:sldMk cId="1216196943" sldId="306"/>
            <ac:picMk id="30" creationId="{66C07FC2-2B97-4B57-A1AC-53A0B0EFD6A1}"/>
          </ac:picMkLst>
        </pc:picChg>
        <pc:picChg chg="add mod">
          <ac:chgData name="Eric Patrick Ford" userId="8e18d788-7f1f-431c-aaae-ff6dfa4227e2" providerId="ADAL" clId="{72EABE17-0390-4E75-B374-3D68A1E6F9E4}" dt="2023-01-30T12:09:40.510" v="4269" actId="1076"/>
          <ac:picMkLst>
            <pc:docMk/>
            <pc:sldMk cId="1216196943" sldId="306"/>
            <ac:picMk id="32" creationId="{2E9DAFA0-6294-47B0-9087-C1E8BA65BE77}"/>
          </ac:picMkLst>
        </pc:picChg>
      </pc:sldChg>
      <pc:sldChg chg="del">
        <pc:chgData name="Eric Patrick Ford" userId="8e18d788-7f1f-431c-aaae-ff6dfa4227e2" providerId="ADAL" clId="{72EABE17-0390-4E75-B374-3D68A1E6F9E4}" dt="2023-01-25T11:35:10.222" v="144" actId="47"/>
        <pc:sldMkLst>
          <pc:docMk/>
          <pc:sldMk cId="1334690990" sldId="306"/>
        </pc:sldMkLst>
      </pc:sldChg>
      <pc:sldChg chg="modSp add del mod ord modTransition">
        <pc:chgData name="Eric Patrick Ford" userId="8e18d788-7f1f-431c-aaae-ff6dfa4227e2" providerId="ADAL" clId="{72EABE17-0390-4E75-B374-3D68A1E6F9E4}" dt="2023-01-30T14:06:15.130" v="5779" actId="47"/>
        <pc:sldMkLst>
          <pc:docMk/>
          <pc:sldMk cId="3945329841" sldId="327"/>
        </pc:sldMkLst>
        <pc:spChg chg="mod">
          <ac:chgData name="Eric Patrick Ford" userId="8e18d788-7f1f-431c-aaae-ff6dfa4227e2" providerId="ADAL" clId="{72EABE17-0390-4E75-B374-3D68A1E6F9E4}" dt="2023-01-25T14:22:48.654" v="400"/>
          <ac:spMkLst>
            <pc:docMk/>
            <pc:sldMk cId="3945329841" sldId="327"/>
            <ac:spMk id="10" creationId="{D74B23B2-5C5D-4172-AE79-B1F4FC6513E5}"/>
          </ac:spMkLst>
        </pc:spChg>
      </pc:sldChg>
      <pc:sldChg chg="addSp delSp modSp add del mod">
        <pc:chgData name="Eric Patrick Ford" userId="8e18d788-7f1f-431c-aaae-ff6dfa4227e2" providerId="ADAL" clId="{72EABE17-0390-4E75-B374-3D68A1E6F9E4}" dt="2023-01-30T14:06:30.366" v="5780" actId="47"/>
        <pc:sldMkLst>
          <pc:docMk/>
          <pc:sldMk cId="970157423" sldId="408"/>
        </pc:sldMkLst>
        <pc:spChg chg="ord">
          <ac:chgData name="Eric Patrick Ford" userId="8e18d788-7f1f-431c-aaae-ff6dfa4227e2" providerId="ADAL" clId="{72EABE17-0390-4E75-B374-3D68A1E6F9E4}" dt="2023-01-26T09:57:11.949" v="1277" actId="166"/>
          <ac:spMkLst>
            <pc:docMk/>
            <pc:sldMk cId="970157423" sldId="408"/>
            <ac:spMk id="5" creationId="{82B3F956-CC2F-41C0-8FE9-448082E97E1D}"/>
          </ac:spMkLst>
        </pc:spChg>
        <pc:spChg chg="mod">
          <ac:chgData name="Eric Patrick Ford" userId="8e18d788-7f1f-431c-aaae-ff6dfa4227e2" providerId="ADAL" clId="{72EABE17-0390-4E75-B374-3D68A1E6F9E4}" dt="2023-01-26T10:06:09.766" v="1303" actId="6549"/>
          <ac:spMkLst>
            <pc:docMk/>
            <pc:sldMk cId="970157423" sldId="408"/>
            <ac:spMk id="9" creationId="{DAADFB29-098A-4012-8A5E-B8E74C3A67E5}"/>
          </ac:spMkLst>
        </pc:spChg>
        <pc:spChg chg="mod">
          <ac:chgData name="Eric Patrick Ford" userId="8e18d788-7f1f-431c-aaae-ff6dfa4227e2" providerId="ADAL" clId="{72EABE17-0390-4E75-B374-3D68A1E6F9E4}" dt="2023-01-26T12:03:21.378" v="1653" actId="20577"/>
          <ac:spMkLst>
            <pc:docMk/>
            <pc:sldMk cId="970157423" sldId="408"/>
            <ac:spMk id="20" creationId="{F47F4855-F682-457B-B4E8-BC54F9CDE423}"/>
          </ac:spMkLst>
        </pc:spChg>
        <pc:spChg chg="mod">
          <ac:chgData name="Eric Patrick Ford" userId="8e18d788-7f1f-431c-aaae-ff6dfa4227e2" providerId="ADAL" clId="{72EABE17-0390-4E75-B374-3D68A1E6F9E4}" dt="2023-01-26T09:43:20.939" v="1242" actId="14100"/>
          <ac:spMkLst>
            <pc:docMk/>
            <pc:sldMk cId="970157423" sldId="408"/>
            <ac:spMk id="22" creationId="{133F9CC6-5F9F-4290-B66A-455C194A9038}"/>
          </ac:spMkLst>
        </pc:spChg>
        <pc:spChg chg="mod">
          <ac:chgData name="Eric Patrick Ford" userId="8e18d788-7f1f-431c-aaae-ff6dfa4227e2" providerId="ADAL" clId="{72EABE17-0390-4E75-B374-3D68A1E6F9E4}" dt="2023-01-26T09:43:23.451" v="1243" actId="1076"/>
          <ac:spMkLst>
            <pc:docMk/>
            <pc:sldMk cId="970157423" sldId="408"/>
            <ac:spMk id="23" creationId="{FF23ADB5-F545-48FF-B9F9-F2E4A312EB0E}"/>
          </ac:spMkLst>
        </pc:spChg>
        <pc:spChg chg="mod">
          <ac:chgData name="Eric Patrick Ford" userId="8e18d788-7f1f-431c-aaae-ff6dfa4227e2" providerId="ADAL" clId="{72EABE17-0390-4E75-B374-3D68A1E6F9E4}" dt="2023-01-26T09:43:30.164" v="1245" actId="1076"/>
          <ac:spMkLst>
            <pc:docMk/>
            <pc:sldMk cId="970157423" sldId="408"/>
            <ac:spMk id="24" creationId="{A31E9FE7-F0E2-478C-9EE6-AC7596226986}"/>
          </ac:spMkLst>
        </pc:spChg>
        <pc:spChg chg="mod">
          <ac:chgData name="Eric Patrick Ford" userId="8e18d788-7f1f-431c-aaae-ff6dfa4227e2" providerId="ADAL" clId="{72EABE17-0390-4E75-B374-3D68A1E6F9E4}" dt="2023-01-26T09:43:37.587" v="1247" actId="1076"/>
          <ac:spMkLst>
            <pc:docMk/>
            <pc:sldMk cId="970157423" sldId="408"/>
            <ac:spMk id="25" creationId="{A9B237E3-8193-494A-8ABF-1FF7022AF8CD}"/>
          </ac:spMkLst>
        </pc:spChg>
        <pc:spChg chg="mod ord">
          <ac:chgData name="Eric Patrick Ford" userId="8e18d788-7f1f-431c-aaae-ff6dfa4227e2" providerId="ADAL" clId="{72EABE17-0390-4E75-B374-3D68A1E6F9E4}" dt="2023-01-26T10:00:45.346" v="1297" actId="166"/>
          <ac:spMkLst>
            <pc:docMk/>
            <pc:sldMk cId="970157423" sldId="408"/>
            <ac:spMk id="26" creationId="{85296BF3-66AB-47E7-89FC-53EA2D8AE723}"/>
          </ac:spMkLst>
        </pc:spChg>
        <pc:spChg chg="mod">
          <ac:chgData name="Eric Patrick Ford" userId="8e18d788-7f1f-431c-aaae-ff6dfa4227e2" providerId="ADAL" clId="{72EABE17-0390-4E75-B374-3D68A1E6F9E4}" dt="2023-01-26T10:35:56.572" v="1403" actId="14100"/>
          <ac:spMkLst>
            <pc:docMk/>
            <pc:sldMk cId="970157423" sldId="408"/>
            <ac:spMk id="27" creationId="{15D4242D-0E5A-407D-99A8-7993D1DD6501}"/>
          </ac:spMkLst>
        </pc:spChg>
        <pc:spChg chg="mod">
          <ac:chgData name="Eric Patrick Ford" userId="8e18d788-7f1f-431c-aaae-ff6dfa4227e2" providerId="ADAL" clId="{72EABE17-0390-4E75-B374-3D68A1E6F9E4}" dt="2023-01-26T09:58:35.931" v="1284" actId="207"/>
          <ac:spMkLst>
            <pc:docMk/>
            <pc:sldMk cId="970157423" sldId="408"/>
            <ac:spMk id="29" creationId="{BECC5D06-50CB-45E6-89E1-9AEC14A3612F}"/>
          </ac:spMkLst>
        </pc:spChg>
        <pc:spChg chg="mod">
          <ac:chgData name="Eric Patrick Ford" userId="8e18d788-7f1f-431c-aaae-ff6dfa4227e2" providerId="ADAL" clId="{72EABE17-0390-4E75-B374-3D68A1E6F9E4}" dt="2023-01-26T09:45:55.783" v="1265" actId="1076"/>
          <ac:spMkLst>
            <pc:docMk/>
            <pc:sldMk cId="970157423" sldId="408"/>
            <ac:spMk id="35" creationId="{3D7F2BFF-20F5-49DE-B01E-6C5399C8C7AF}"/>
          </ac:spMkLst>
        </pc:spChg>
        <pc:spChg chg="mod">
          <ac:chgData name="Eric Patrick Ford" userId="8e18d788-7f1f-431c-aaae-ff6dfa4227e2" providerId="ADAL" clId="{72EABE17-0390-4E75-B374-3D68A1E6F9E4}" dt="2023-01-26T09:58:32.008" v="1283" actId="207"/>
          <ac:spMkLst>
            <pc:docMk/>
            <pc:sldMk cId="970157423" sldId="408"/>
            <ac:spMk id="36" creationId="{3A6BED4E-D7C5-4926-B00B-77A4B3922B79}"/>
          </ac:spMkLst>
        </pc:spChg>
        <pc:spChg chg="mod">
          <ac:chgData name="Eric Patrick Ford" userId="8e18d788-7f1f-431c-aaae-ff6dfa4227e2" providerId="ADAL" clId="{72EABE17-0390-4E75-B374-3D68A1E6F9E4}" dt="2023-01-26T09:45:55.783" v="1265" actId="1076"/>
          <ac:spMkLst>
            <pc:docMk/>
            <pc:sldMk cId="970157423" sldId="408"/>
            <ac:spMk id="37" creationId="{8D452972-D657-4D41-B549-DB6C646C8F8E}"/>
          </ac:spMkLst>
        </pc:spChg>
        <pc:spChg chg="mod">
          <ac:chgData name="Eric Patrick Ford" userId="8e18d788-7f1f-431c-aaae-ff6dfa4227e2" providerId="ADAL" clId="{72EABE17-0390-4E75-B374-3D68A1E6F9E4}" dt="2023-01-26T09:45:55.783" v="1265" actId="1076"/>
          <ac:spMkLst>
            <pc:docMk/>
            <pc:sldMk cId="970157423" sldId="408"/>
            <ac:spMk id="38" creationId="{C873F2CD-A9A9-4B4B-8BD5-4790B0614348}"/>
          </ac:spMkLst>
        </pc:spChg>
        <pc:spChg chg="mod">
          <ac:chgData name="Eric Patrick Ford" userId="8e18d788-7f1f-431c-aaae-ff6dfa4227e2" providerId="ADAL" clId="{72EABE17-0390-4E75-B374-3D68A1E6F9E4}" dt="2023-01-26T09:45:55.783" v="1265" actId="1076"/>
          <ac:spMkLst>
            <pc:docMk/>
            <pc:sldMk cId="970157423" sldId="408"/>
            <ac:spMk id="40" creationId="{731601C3-568C-4614-A7F4-3A322B037B7D}"/>
          </ac:spMkLst>
        </pc:spChg>
        <pc:spChg chg="mod">
          <ac:chgData name="Eric Patrick Ford" userId="8e18d788-7f1f-431c-aaae-ff6dfa4227e2" providerId="ADAL" clId="{72EABE17-0390-4E75-B374-3D68A1E6F9E4}" dt="2023-01-26T09:46:08.503" v="1266" actId="1076"/>
          <ac:spMkLst>
            <pc:docMk/>
            <pc:sldMk cId="970157423" sldId="408"/>
            <ac:spMk id="41" creationId="{0510C92C-C9A6-417A-958A-7AEB4E4E7319}"/>
          </ac:spMkLst>
        </pc:spChg>
        <pc:spChg chg="mod">
          <ac:chgData name="Eric Patrick Ford" userId="8e18d788-7f1f-431c-aaae-ff6dfa4227e2" providerId="ADAL" clId="{72EABE17-0390-4E75-B374-3D68A1E6F9E4}" dt="2023-01-26T11:53:05.977" v="1536" actId="1035"/>
          <ac:spMkLst>
            <pc:docMk/>
            <pc:sldMk cId="970157423" sldId="408"/>
            <ac:spMk id="42" creationId="{0A2FA758-8C7E-4E56-A77C-F9F006F6C503}"/>
          </ac:spMkLst>
        </pc:spChg>
        <pc:spChg chg="mod">
          <ac:chgData name="Eric Patrick Ford" userId="8e18d788-7f1f-431c-aaae-ff6dfa4227e2" providerId="ADAL" clId="{72EABE17-0390-4E75-B374-3D68A1E6F9E4}" dt="2023-01-26T11:53:08.649" v="1539" actId="1035"/>
          <ac:spMkLst>
            <pc:docMk/>
            <pc:sldMk cId="970157423" sldId="408"/>
            <ac:spMk id="43" creationId="{E77B02A7-6280-4FE3-A589-B8913E7ACBD0}"/>
          </ac:spMkLst>
        </pc:spChg>
        <pc:spChg chg="mod">
          <ac:chgData name="Eric Patrick Ford" userId="8e18d788-7f1f-431c-aaae-ff6dfa4227e2" providerId="ADAL" clId="{72EABE17-0390-4E75-B374-3D68A1E6F9E4}" dt="2023-01-26T11:53:16.345" v="1545" actId="1035"/>
          <ac:spMkLst>
            <pc:docMk/>
            <pc:sldMk cId="970157423" sldId="408"/>
            <ac:spMk id="45" creationId="{14849EC3-4F9F-4FF9-B109-F263B087D11F}"/>
          </ac:spMkLst>
        </pc:spChg>
        <pc:spChg chg="del">
          <ac:chgData name="Eric Patrick Ford" userId="8e18d788-7f1f-431c-aaae-ff6dfa4227e2" providerId="ADAL" clId="{72EABE17-0390-4E75-B374-3D68A1E6F9E4}" dt="2023-01-26T09:56:27.872" v="1271" actId="478"/>
          <ac:spMkLst>
            <pc:docMk/>
            <pc:sldMk cId="970157423" sldId="408"/>
            <ac:spMk id="49" creationId="{829565A4-6AD9-4582-813B-AA303BC13C91}"/>
          </ac:spMkLst>
        </pc:spChg>
        <pc:spChg chg="add mod">
          <ac:chgData name="Eric Patrick Ford" userId="8e18d788-7f1f-431c-aaae-ff6dfa4227e2" providerId="ADAL" clId="{72EABE17-0390-4E75-B374-3D68A1E6F9E4}" dt="2023-01-26T12:10:15.717" v="1717" actId="1076"/>
          <ac:spMkLst>
            <pc:docMk/>
            <pc:sldMk cId="970157423" sldId="408"/>
            <ac:spMk id="203" creationId="{4BF60015-3899-C8C5-38D7-5F10FC25D1AD}"/>
          </ac:spMkLst>
        </pc:spChg>
        <pc:picChg chg="del">
          <ac:chgData name="Eric Patrick Ford" userId="8e18d788-7f1f-431c-aaae-ff6dfa4227e2" providerId="ADAL" clId="{72EABE17-0390-4E75-B374-3D68A1E6F9E4}" dt="2023-01-26T09:56:21.613" v="1267" actId="478"/>
          <ac:picMkLst>
            <pc:docMk/>
            <pc:sldMk cId="970157423" sldId="408"/>
            <ac:picMk id="16" creationId="{E6F6BD86-F510-43EF-9E2F-90CD04F4A075}"/>
          </ac:picMkLst>
        </pc:picChg>
        <pc:picChg chg="del">
          <ac:chgData name="Eric Patrick Ford" userId="8e18d788-7f1f-431c-aaae-ff6dfa4227e2" providerId="ADAL" clId="{72EABE17-0390-4E75-B374-3D68A1E6F9E4}" dt="2023-01-26T09:56:23.213" v="1269" actId="478"/>
          <ac:picMkLst>
            <pc:docMk/>
            <pc:sldMk cId="970157423" sldId="408"/>
            <ac:picMk id="18" creationId="{6F7CF7AB-6625-45F4-BA48-C3EBF061572C}"/>
          </ac:picMkLst>
        </pc:picChg>
        <pc:picChg chg="del">
          <ac:chgData name="Eric Patrick Ford" userId="8e18d788-7f1f-431c-aaae-ff6dfa4227e2" providerId="ADAL" clId="{72EABE17-0390-4E75-B374-3D68A1E6F9E4}" dt="2023-01-26T09:56:22.237" v="1268" actId="478"/>
          <ac:picMkLst>
            <pc:docMk/>
            <pc:sldMk cId="970157423" sldId="408"/>
            <ac:picMk id="47" creationId="{C27A1DF4-92A9-4BFF-A4AC-ED96F79F5B23}"/>
          </ac:picMkLst>
        </pc:picChg>
        <pc:picChg chg="del">
          <ac:chgData name="Eric Patrick Ford" userId="8e18d788-7f1f-431c-aaae-ff6dfa4227e2" providerId="ADAL" clId="{72EABE17-0390-4E75-B374-3D68A1E6F9E4}" dt="2023-01-26T09:56:26.272" v="1270" actId="478"/>
          <ac:picMkLst>
            <pc:docMk/>
            <pc:sldMk cId="970157423" sldId="408"/>
            <ac:picMk id="48" creationId="{15A2E931-2F0C-42F0-A6E3-B736A1D24536}"/>
          </ac:picMkLst>
        </pc:picChg>
        <pc:cxnChg chg="add mod ord">
          <ac:chgData name="Eric Patrick Ford" userId="8e18d788-7f1f-431c-aaae-ff6dfa4227e2" providerId="ADAL" clId="{72EABE17-0390-4E75-B374-3D68A1E6F9E4}" dt="2023-01-26T09:57:45.964" v="1280" actId="208"/>
          <ac:cxnSpMkLst>
            <pc:docMk/>
            <pc:sldMk cId="970157423" sldId="408"/>
            <ac:cxnSpMk id="3" creationId="{D9544749-C84C-488A-9990-0186D70D5CE8}"/>
          </ac:cxnSpMkLst>
        </pc:cxnChg>
        <pc:cxnChg chg="add mod">
          <ac:chgData name="Eric Patrick Ford" userId="8e18d788-7f1f-431c-aaae-ff6dfa4227e2" providerId="ADAL" clId="{72EABE17-0390-4E75-B374-3D68A1E6F9E4}" dt="2023-01-26T10:00:39.440" v="1296" actId="14100"/>
          <ac:cxnSpMkLst>
            <pc:docMk/>
            <pc:sldMk cId="970157423" sldId="408"/>
            <ac:cxnSpMk id="8" creationId="{7097AF90-5999-AC52-CDFE-20B94C772A93}"/>
          </ac:cxnSpMkLst>
        </pc:cxnChg>
        <pc:cxnChg chg="add del mod">
          <ac:chgData name="Eric Patrick Ford" userId="8e18d788-7f1f-431c-aaae-ff6dfa4227e2" providerId="ADAL" clId="{72EABE17-0390-4E75-B374-3D68A1E6F9E4}" dt="2023-01-26T10:03:55.349" v="1302" actId="478"/>
          <ac:cxnSpMkLst>
            <pc:docMk/>
            <pc:sldMk cId="970157423" sldId="408"/>
            <ac:cxnSpMk id="44" creationId="{37D2F97D-B4B2-6598-7D2F-6D62A2A5433A}"/>
          </ac:cxnSpMkLst>
        </pc:cxnChg>
        <pc:cxnChg chg="add mod">
          <ac:chgData name="Eric Patrick Ford" userId="8e18d788-7f1f-431c-aaae-ff6dfa4227e2" providerId="ADAL" clId="{72EABE17-0390-4E75-B374-3D68A1E6F9E4}" dt="2023-01-26T10:07:43.698" v="1312" actId="692"/>
          <ac:cxnSpMkLst>
            <pc:docMk/>
            <pc:sldMk cId="970157423" sldId="408"/>
            <ac:cxnSpMk id="53" creationId="{AE1AC77A-24D8-EE99-C1D2-9E65E8392D79}"/>
          </ac:cxnSpMkLst>
        </pc:cxnChg>
        <pc:cxnChg chg="add mod">
          <ac:chgData name="Eric Patrick Ford" userId="8e18d788-7f1f-431c-aaae-ff6dfa4227e2" providerId="ADAL" clId="{72EABE17-0390-4E75-B374-3D68A1E6F9E4}" dt="2023-01-26T10:08:53.471" v="1316" actId="1037"/>
          <ac:cxnSpMkLst>
            <pc:docMk/>
            <pc:sldMk cId="970157423" sldId="408"/>
            <ac:cxnSpMk id="59" creationId="{DE2CAB0A-DD9C-3DF7-1D9F-586358429509}"/>
          </ac:cxnSpMkLst>
        </pc:cxnChg>
        <pc:cxnChg chg="add mod">
          <ac:chgData name="Eric Patrick Ford" userId="8e18d788-7f1f-431c-aaae-ff6dfa4227e2" providerId="ADAL" clId="{72EABE17-0390-4E75-B374-3D68A1E6F9E4}" dt="2023-01-26T10:09:29.618" v="1319" actId="692"/>
          <ac:cxnSpMkLst>
            <pc:docMk/>
            <pc:sldMk cId="970157423" sldId="408"/>
            <ac:cxnSpMk id="61" creationId="{A7CA257C-A0FD-1C14-5D02-B89D9127CC79}"/>
          </ac:cxnSpMkLst>
        </pc:cxnChg>
        <pc:cxnChg chg="add mod">
          <ac:chgData name="Eric Patrick Ford" userId="8e18d788-7f1f-431c-aaae-ff6dfa4227e2" providerId="ADAL" clId="{72EABE17-0390-4E75-B374-3D68A1E6F9E4}" dt="2023-01-26T10:25:41.680" v="1357" actId="692"/>
          <ac:cxnSpMkLst>
            <pc:docMk/>
            <pc:sldMk cId="970157423" sldId="408"/>
            <ac:cxnSpMk id="64" creationId="{EBFB44F4-35C5-A77E-74D7-63B77AB4D13C}"/>
          </ac:cxnSpMkLst>
        </pc:cxnChg>
        <pc:cxnChg chg="add mod">
          <ac:chgData name="Eric Patrick Ford" userId="8e18d788-7f1f-431c-aaae-ff6dfa4227e2" providerId="ADAL" clId="{72EABE17-0390-4E75-B374-3D68A1E6F9E4}" dt="2023-01-26T10:12:59.267" v="1325" actId="692"/>
          <ac:cxnSpMkLst>
            <pc:docMk/>
            <pc:sldMk cId="970157423" sldId="408"/>
            <ac:cxnSpMk id="67" creationId="{721888DA-787B-654C-BD19-C8A73236A595}"/>
          </ac:cxnSpMkLst>
        </pc:cxnChg>
        <pc:cxnChg chg="add mod">
          <ac:chgData name="Eric Patrick Ford" userId="8e18d788-7f1f-431c-aaae-ff6dfa4227e2" providerId="ADAL" clId="{72EABE17-0390-4E75-B374-3D68A1E6F9E4}" dt="2023-01-26T10:13:46.672" v="1329" actId="692"/>
          <ac:cxnSpMkLst>
            <pc:docMk/>
            <pc:sldMk cId="970157423" sldId="408"/>
            <ac:cxnSpMk id="70" creationId="{D6754718-A6C4-279B-6A80-93A89E40892E}"/>
          </ac:cxnSpMkLst>
        </pc:cxnChg>
        <pc:cxnChg chg="add mod">
          <ac:chgData name="Eric Patrick Ford" userId="8e18d788-7f1f-431c-aaae-ff6dfa4227e2" providerId="ADAL" clId="{72EABE17-0390-4E75-B374-3D68A1E6F9E4}" dt="2023-01-26T10:14:20.933" v="1333" actId="14100"/>
          <ac:cxnSpMkLst>
            <pc:docMk/>
            <pc:sldMk cId="970157423" sldId="408"/>
            <ac:cxnSpMk id="73" creationId="{D3D5B6FC-8B6E-321C-1B01-3C9D9D959365}"/>
          </ac:cxnSpMkLst>
        </pc:cxnChg>
        <pc:cxnChg chg="add mod">
          <ac:chgData name="Eric Patrick Ford" userId="8e18d788-7f1f-431c-aaae-ff6dfa4227e2" providerId="ADAL" clId="{72EABE17-0390-4E75-B374-3D68A1E6F9E4}" dt="2023-01-26T10:27:05.856" v="1361" actId="692"/>
          <ac:cxnSpMkLst>
            <pc:docMk/>
            <pc:sldMk cId="970157423" sldId="408"/>
            <ac:cxnSpMk id="77" creationId="{9D3307CA-F96B-16A9-7CEE-0FDE4C090889}"/>
          </ac:cxnSpMkLst>
        </pc:cxnChg>
        <pc:cxnChg chg="add mod">
          <ac:chgData name="Eric Patrick Ford" userId="8e18d788-7f1f-431c-aaae-ff6dfa4227e2" providerId="ADAL" clId="{72EABE17-0390-4E75-B374-3D68A1E6F9E4}" dt="2023-01-26T10:25:30.374" v="1356" actId="692"/>
          <ac:cxnSpMkLst>
            <pc:docMk/>
            <pc:sldMk cId="970157423" sldId="408"/>
            <ac:cxnSpMk id="81" creationId="{EE5A733B-5517-1180-0C30-A9C32E095C9B}"/>
          </ac:cxnSpMkLst>
        </pc:cxnChg>
        <pc:cxnChg chg="add mod">
          <ac:chgData name="Eric Patrick Ford" userId="8e18d788-7f1f-431c-aaae-ff6dfa4227e2" providerId="ADAL" clId="{72EABE17-0390-4E75-B374-3D68A1E6F9E4}" dt="2023-01-26T10:24:35.918" v="1348" actId="692"/>
          <ac:cxnSpMkLst>
            <pc:docMk/>
            <pc:sldMk cId="970157423" sldId="408"/>
            <ac:cxnSpMk id="86" creationId="{6749AC47-520F-BE53-5B13-CD334BEB61B9}"/>
          </ac:cxnSpMkLst>
        </pc:cxnChg>
        <pc:cxnChg chg="add mod">
          <ac:chgData name="Eric Patrick Ford" userId="8e18d788-7f1f-431c-aaae-ff6dfa4227e2" providerId="ADAL" clId="{72EABE17-0390-4E75-B374-3D68A1E6F9E4}" dt="2023-01-26T10:26:57.400" v="1360" actId="692"/>
          <ac:cxnSpMkLst>
            <pc:docMk/>
            <pc:sldMk cId="970157423" sldId="408"/>
            <ac:cxnSpMk id="93" creationId="{7049B173-B84D-BC9F-90DF-42B7354C30A4}"/>
          </ac:cxnSpMkLst>
        </pc:cxnChg>
        <pc:cxnChg chg="add mod">
          <ac:chgData name="Eric Patrick Ford" userId="8e18d788-7f1f-431c-aaae-ff6dfa4227e2" providerId="ADAL" clId="{72EABE17-0390-4E75-B374-3D68A1E6F9E4}" dt="2023-01-26T10:27:40.822" v="1363" actId="14100"/>
          <ac:cxnSpMkLst>
            <pc:docMk/>
            <pc:sldMk cId="970157423" sldId="408"/>
            <ac:cxnSpMk id="96" creationId="{AE998F68-92F6-92EA-C05F-62907FE52A55}"/>
          </ac:cxnSpMkLst>
        </pc:cxnChg>
        <pc:cxnChg chg="add mod">
          <ac:chgData name="Eric Patrick Ford" userId="8e18d788-7f1f-431c-aaae-ff6dfa4227e2" providerId="ADAL" clId="{72EABE17-0390-4E75-B374-3D68A1E6F9E4}" dt="2023-01-26T10:28:23.804" v="1366" actId="692"/>
          <ac:cxnSpMkLst>
            <pc:docMk/>
            <pc:sldMk cId="970157423" sldId="408"/>
            <ac:cxnSpMk id="99" creationId="{7936E207-9067-1849-3CEA-5C3AADAFE8C3}"/>
          </ac:cxnSpMkLst>
        </pc:cxnChg>
        <pc:cxnChg chg="add mod">
          <ac:chgData name="Eric Patrick Ford" userId="8e18d788-7f1f-431c-aaae-ff6dfa4227e2" providerId="ADAL" clId="{72EABE17-0390-4E75-B374-3D68A1E6F9E4}" dt="2023-01-26T10:29:22.794" v="1375" actId="692"/>
          <ac:cxnSpMkLst>
            <pc:docMk/>
            <pc:sldMk cId="970157423" sldId="408"/>
            <ac:cxnSpMk id="102" creationId="{614EB240-9A29-1781-0DBD-AD40C0ED6E6F}"/>
          </ac:cxnSpMkLst>
        </pc:cxnChg>
        <pc:cxnChg chg="add mod">
          <ac:chgData name="Eric Patrick Ford" userId="8e18d788-7f1f-431c-aaae-ff6dfa4227e2" providerId="ADAL" clId="{72EABE17-0390-4E75-B374-3D68A1E6F9E4}" dt="2023-01-26T10:30:36.432" v="1378" actId="692"/>
          <ac:cxnSpMkLst>
            <pc:docMk/>
            <pc:sldMk cId="970157423" sldId="408"/>
            <ac:cxnSpMk id="106" creationId="{6D8D7B06-3783-8057-9DEB-464B01F6962F}"/>
          </ac:cxnSpMkLst>
        </pc:cxnChg>
        <pc:cxnChg chg="add mod">
          <ac:chgData name="Eric Patrick Ford" userId="8e18d788-7f1f-431c-aaae-ff6dfa4227e2" providerId="ADAL" clId="{72EABE17-0390-4E75-B374-3D68A1E6F9E4}" dt="2023-01-26T10:31:32.360" v="1382" actId="14100"/>
          <ac:cxnSpMkLst>
            <pc:docMk/>
            <pc:sldMk cId="970157423" sldId="408"/>
            <ac:cxnSpMk id="109" creationId="{03654C54-B812-7AD3-D070-1266875BE1D6}"/>
          </ac:cxnSpMkLst>
        </pc:cxnChg>
        <pc:cxnChg chg="add mod">
          <ac:chgData name="Eric Patrick Ford" userId="8e18d788-7f1f-431c-aaae-ff6dfa4227e2" providerId="ADAL" clId="{72EABE17-0390-4E75-B374-3D68A1E6F9E4}" dt="2023-01-26T10:33:32.233" v="1387" actId="14100"/>
          <ac:cxnSpMkLst>
            <pc:docMk/>
            <pc:sldMk cId="970157423" sldId="408"/>
            <ac:cxnSpMk id="113" creationId="{69595544-C87A-D9B4-23E4-F42DD0CCAE59}"/>
          </ac:cxnSpMkLst>
        </pc:cxnChg>
        <pc:cxnChg chg="add mod">
          <ac:chgData name="Eric Patrick Ford" userId="8e18d788-7f1f-431c-aaae-ff6dfa4227e2" providerId="ADAL" clId="{72EABE17-0390-4E75-B374-3D68A1E6F9E4}" dt="2023-01-26T10:34:28.855" v="1401" actId="692"/>
          <ac:cxnSpMkLst>
            <pc:docMk/>
            <pc:sldMk cId="970157423" sldId="408"/>
            <ac:cxnSpMk id="118" creationId="{D9C46A01-D52D-5931-A07D-D7C0B31139B9}"/>
          </ac:cxnSpMkLst>
        </pc:cxnChg>
        <pc:cxnChg chg="add del">
          <ac:chgData name="Eric Patrick Ford" userId="8e18d788-7f1f-431c-aaae-ff6dfa4227e2" providerId="ADAL" clId="{72EABE17-0390-4E75-B374-3D68A1E6F9E4}" dt="2023-01-26T10:36:22.319" v="1405" actId="478"/>
          <ac:cxnSpMkLst>
            <pc:docMk/>
            <pc:sldMk cId="970157423" sldId="408"/>
            <ac:cxnSpMk id="122" creationId="{C4D93161-453B-B60C-D833-7ADFE83F6563}"/>
          </ac:cxnSpMkLst>
        </pc:cxnChg>
        <pc:cxnChg chg="add del mod">
          <ac:chgData name="Eric Patrick Ford" userId="8e18d788-7f1f-431c-aaae-ff6dfa4227e2" providerId="ADAL" clId="{72EABE17-0390-4E75-B374-3D68A1E6F9E4}" dt="2023-01-26T10:37:07.247" v="1451" actId="478"/>
          <ac:cxnSpMkLst>
            <pc:docMk/>
            <pc:sldMk cId="970157423" sldId="408"/>
            <ac:cxnSpMk id="124" creationId="{073F2E76-3FFA-8E0D-C0BB-4EA52A5DC27B}"/>
          </ac:cxnSpMkLst>
        </pc:cxnChg>
        <pc:cxnChg chg="add mod">
          <ac:chgData name="Eric Patrick Ford" userId="8e18d788-7f1f-431c-aaae-ff6dfa4227e2" providerId="ADAL" clId="{72EABE17-0390-4E75-B374-3D68A1E6F9E4}" dt="2023-01-26T10:38:26.160" v="1474" actId="14100"/>
          <ac:cxnSpMkLst>
            <pc:docMk/>
            <pc:sldMk cId="970157423" sldId="408"/>
            <ac:cxnSpMk id="127" creationId="{62D9E945-9BCE-DE9F-8D56-B21A902B92B1}"/>
          </ac:cxnSpMkLst>
        </pc:cxnChg>
        <pc:cxnChg chg="add mod">
          <ac:chgData name="Eric Patrick Ford" userId="8e18d788-7f1f-431c-aaae-ff6dfa4227e2" providerId="ADAL" clId="{72EABE17-0390-4E75-B374-3D68A1E6F9E4}" dt="2023-01-26T10:40:45.844" v="1488" actId="692"/>
          <ac:cxnSpMkLst>
            <pc:docMk/>
            <pc:sldMk cId="970157423" sldId="408"/>
            <ac:cxnSpMk id="134" creationId="{6FD74271-56DE-612D-874E-6A51B0197BEF}"/>
          </ac:cxnSpMkLst>
        </pc:cxnChg>
        <pc:cxnChg chg="add mod">
          <ac:chgData name="Eric Patrick Ford" userId="8e18d788-7f1f-431c-aaae-ff6dfa4227e2" providerId="ADAL" clId="{72EABE17-0390-4E75-B374-3D68A1E6F9E4}" dt="2023-01-26T11:44:22.873" v="1514" actId="14100"/>
          <ac:cxnSpMkLst>
            <pc:docMk/>
            <pc:sldMk cId="970157423" sldId="408"/>
            <ac:cxnSpMk id="137" creationId="{843BF90B-40BF-2BFD-0179-DEE2E371B974}"/>
          </ac:cxnSpMkLst>
        </pc:cxnChg>
        <pc:cxnChg chg="add mod">
          <ac:chgData name="Eric Patrick Ford" userId="8e18d788-7f1f-431c-aaae-ff6dfa4227e2" providerId="ADAL" clId="{72EABE17-0390-4E75-B374-3D68A1E6F9E4}" dt="2023-01-26T11:48:09.116" v="1516" actId="14100"/>
          <ac:cxnSpMkLst>
            <pc:docMk/>
            <pc:sldMk cId="970157423" sldId="408"/>
            <ac:cxnSpMk id="145" creationId="{D2A37466-5538-2AC1-DFF2-8638C684BF38}"/>
          </ac:cxnSpMkLst>
        </pc:cxnChg>
        <pc:cxnChg chg="add del mod">
          <ac:chgData name="Eric Patrick Ford" userId="8e18d788-7f1f-431c-aaae-ff6dfa4227e2" providerId="ADAL" clId="{72EABE17-0390-4E75-B374-3D68A1E6F9E4}" dt="2023-01-26T11:50:28.088" v="1520" actId="478"/>
          <ac:cxnSpMkLst>
            <pc:docMk/>
            <pc:sldMk cId="970157423" sldId="408"/>
            <ac:cxnSpMk id="148" creationId="{1801060B-8694-ECA4-1B19-E8E9905606D3}"/>
          </ac:cxnSpMkLst>
        </pc:cxnChg>
        <pc:cxnChg chg="add mod">
          <ac:chgData name="Eric Patrick Ford" userId="8e18d788-7f1f-431c-aaae-ff6dfa4227e2" providerId="ADAL" clId="{72EABE17-0390-4E75-B374-3D68A1E6F9E4}" dt="2023-01-26T11:50:39.303" v="1523" actId="692"/>
          <ac:cxnSpMkLst>
            <pc:docMk/>
            <pc:sldMk cId="970157423" sldId="408"/>
            <ac:cxnSpMk id="151" creationId="{1E973917-3DB4-67E2-3C16-EC1AC3FC9E7C}"/>
          </ac:cxnSpMkLst>
        </pc:cxnChg>
        <pc:cxnChg chg="add mod">
          <ac:chgData name="Eric Patrick Ford" userId="8e18d788-7f1f-431c-aaae-ff6dfa4227e2" providerId="ADAL" clId="{72EABE17-0390-4E75-B374-3D68A1E6F9E4}" dt="2023-01-26T11:51:16.090" v="1526" actId="692"/>
          <ac:cxnSpMkLst>
            <pc:docMk/>
            <pc:sldMk cId="970157423" sldId="408"/>
            <ac:cxnSpMk id="154" creationId="{C2D8BA85-AA92-73D8-91B5-455EC71AB068}"/>
          </ac:cxnSpMkLst>
        </pc:cxnChg>
        <pc:cxnChg chg="add mod">
          <ac:chgData name="Eric Patrick Ford" userId="8e18d788-7f1f-431c-aaae-ff6dfa4227e2" providerId="ADAL" clId="{72EABE17-0390-4E75-B374-3D68A1E6F9E4}" dt="2023-01-26T11:51:45.217" v="1529" actId="692"/>
          <ac:cxnSpMkLst>
            <pc:docMk/>
            <pc:sldMk cId="970157423" sldId="408"/>
            <ac:cxnSpMk id="157" creationId="{9B7CFB79-5455-225B-3665-7E1123E82C3E}"/>
          </ac:cxnSpMkLst>
        </pc:cxnChg>
        <pc:cxnChg chg="add mod">
          <ac:chgData name="Eric Patrick Ford" userId="8e18d788-7f1f-431c-aaae-ff6dfa4227e2" providerId="ADAL" clId="{72EABE17-0390-4E75-B374-3D68A1E6F9E4}" dt="2023-01-26T11:55:07.827" v="1581" actId="692"/>
          <ac:cxnSpMkLst>
            <pc:docMk/>
            <pc:sldMk cId="970157423" sldId="408"/>
            <ac:cxnSpMk id="160" creationId="{2F4387EC-393E-3960-8C2A-0CAFC9FA9B5D}"/>
          </ac:cxnSpMkLst>
        </pc:cxnChg>
        <pc:cxnChg chg="add mod">
          <ac:chgData name="Eric Patrick Ford" userId="8e18d788-7f1f-431c-aaae-ff6dfa4227e2" providerId="ADAL" clId="{72EABE17-0390-4E75-B374-3D68A1E6F9E4}" dt="2023-01-26T11:57:04.287" v="1590" actId="692"/>
          <ac:cxnSpMkLst>
            <pc:docMk/>
            <pc:sldMk cId="970157423" sldId="408"/>
            <ac:cxnSpMk id="164" creationId="{CAAE6DF8-9610-151A-54F3-E491DDD97AF5}"/>
          </ac:cxnSpMkLst>
        </pc:cxnChg>
        <pc:cxnChg chg="add mod">
          <ac:chgData name="Eric Patrick Ford" userId="8e18d788-7f1f-431c-aaae-ff6dfa4227e2" providerId="ADAL" clId="{72EABE17-0390-4E75-B374-3D68A1E6F9E4}" dt="2023-01-26T11:58:46.292" v="1624" actId="14100"/>
          <ac:cxnSpMkLst>
            <pc:docMk/>
            <pc:sldMk cId="970157423" sldId="408"/>
            <ac:cxnSpMk id="167" creationId="{B089706C-F499-399C-C0B7-296DA15E1865}"/>
          </ac:cxnSpMkLst>
        </pc:cxnChg>
        <pc:cxnChg chg="add mod">
          <ac:chgData name="Eric Patrick Ford" userId="8e18d788-7f1f-431c-aaae-ff6dfa4227e2" providerId="ADAL" clId="{72EABE17-0390-4E75-B374-3D68A1E6F9E4}" dt="2023-01-26T11:58:38.536" v="1623" actId="692"/>
          <ac:cxnSpMkLst>
            <pc:docMk/>
            <pc:sldMk cId="970157423" sldId="408"/>
            <ac:cxnSpMk id="170" creationId="{8FA58036-682D-8837-792F-59D819D5F446}"/>
          </ac:cxnSpMkLst>
        </pc:cxnChg>
        <pc:cxnChg chg="add mod">
          <ac:chgData name="Eric Patrick Ford" userId="8e18d788-7f1f-431c-aaae-ff6dfa4227e2" providerId="ADAL" clId="{72EABE17-0390-4E75-B374-3D68A1E6F9E4}" dt="2023-01-26T12:00:12.316" v="1640" actId="14100"/>
          <ac:cxnSpMkLst>
            <pc:docMk/>
            <pc:sldMk cId="970157423" sldId="408"/>
            <ac:cxnSpMk id="174" creationId="{6FCAFDA7-323D-B864-504A-A439D2FEA80A}"/>
          </ac:cxnSpMkLst>
        </pc:cxnChg>
        <pc:cxnChg chg="add mod">
          <ac:chgData name="Eric Patrick Ford" userId="8e18d788-7f1f-431c-aaae-ff6dfa4227e2" providerId="ADAL" clId="{72EABE17-0390-4E75-B374-3D68A1E6F9E4}" dt="2023-01-26T12:02:08.961" v="1645" actId="1035"/>
          <ac:cxnSpMkLst>
            <pc:docMk/>
            <pc:sldMk cId="970157423" sldId="408"/>
            <ac:cxnSpMk id="178" creationId="{2D813DEB-D5A4-8D51-65B7-54C4770A5384}"/>
          </ac:cxnSpMkLst>
        </pc:cxnChg>
        <pc:cxnChg chg="add mod">
          <ac:chgData name="Eric Patrick Ford" userId="8e18d788-7f1f-431c-aaae-ff6dfa4227e2" providerId="ADAL" clId="{72EABE17-0390-4E75-B374-3D68A1E6F9E4}" dt="2023-01-26T12:02:55.505" v="1650" actId="692"/>
          <ac:cxnSpMkLst>
            <pc:docMk/>
            <pc:sldMk cId="970157423" sldId="408"/>
            <ac:cxnSpMk id="180" creationId="{09C580FB-9A5A-7EB9-48DF-44ED8BC8A77B}"/>
          </ac:cxnSpMkLst>
        </pc:cxnChg>
        <pc:cxnChg chg="add mod">
          <ac:chgData name="Eric Patrick Ford" userId="8e18d788-7f1f-431c-aaae-ff6dfa4227e2" providerId="ADAL" clId="{72EABE17-0390-4E75-B374-3D68A1E6F9E4}" dt="2023-01-26T12:08:12.331" v="1677" actId="14100"/>
          <ac:cxnSpMkLst>
            <pc:docMk/>
            <pc:sldMk cId="970157423" sldId="408"/>
            <ac:cxnSpMk id="185" creationId="{4E0AE218-3AFF-21CC-30C1-0D6C5FBD9679}"/>
          </ac:cxnSpMkLst>
        </pc:cxnChg>
        <pc:cxnChg chg="add del mod">
          <ac:chgData name="Eric Patrick Ford" userId="8e18d788-7f1f-431c-aaae-ff6dfa4227e2" providerId="ADAL" clId="{72EABE17-0390-4E75-B374-3D68A1E6F9E4}" dt="2023-01-26T12:05:04.560" v="1660" actId="478"/>
          <ac:cxnSpMkLst>
            <pc:docMk/>
            <pc:sldMk cId="970157423" sldId="408"/>
            <ac:cxnSpMk id="188" creationId="{85AF3098-16B7-6CEC-1429-165247097154}"/>
          </ac:cxnSpMkLst>
        </pc:cxnChg>
        <pc:cxnChg chg="add del mod">
          <ac:chgData name="Eric Patrick Ford" userId="8e18d788-7f1f-431c-aaae-ff6dfa4227e2" providerId="ADAL" clId="{72EABE17-0390-4E75-B374-3D68A1E6F9E4}" dt="2023-01-26T12:05:42.980" v="1669" actId="478"/>
          <ac:cxnSpMkLst>
            <pc:docMk/>
            <pc:sldMk cId="970157423" sldId="408"/>
            <ac:cxnSpMk id="192" creationId="{4CCBAD46-2395-FA31-E5CF-1373627608A5}"/>
          </ac:cxnSpMkLst>
        </pc:cxnChg>
        <pc:cxnChg chg="add mod">
          <ac:chgData name="Eric Patrick Ford" userId="8e18d788-7f1f-431c-aaae-ff6dfa4227e2" providerId="ADAL" clId="{72EABE17-0390-4E75-B374-3D68A1E6F9E4}" dt="2023-01-26T12:06:37.570" v="1676" actId="14100"/>
          <ac:cxnSpMkLst>
            <pc:docMk/>
            <pc:sldMk cId="970157423" sldId="408"/>
            <ac:cxnSpMk id="197" creationId="{81FB3F25-967F-4CC7-BAAC-13D59754E844}"/>
          </ac:cxnSpMkLst>
        </pc:cxnChg>
      </pc:sldChg>
      <pc:sldChg chg="new del">
        <pc:chgData name="Eric Patrick Ford" userId="8e18d788-7f1f-431c-aaae-ff6dfa4227e2" providerId="ADAL" clId="{72EABE17-0390-4E75-B374-3D68A1E6F9E4}" dt="2023-01-26T08:41:58.315" v="486" actId="47"/>
        <pc:sldMkLst>
          <pc:docMk/>
          <pc:sldMk cId="746833765" sldId="409"/>
        </pc:sldMkLst>
      </pc:sldChg>
      <pc:sldChg chg="addSp delSp modSp new mod">
        <pc:chgData name="Eric Patrick Ford" userId="8e18d788-7f1f-431c-aaae-ff6dfa4227e2" providerId="ADAL" clId="{72EABE17-0390-4E75-B374-3D68A1E6F9E4}" dt="2023-01-26T08:44:56.103" v="609" actId="1076"/>
        <pc:sldMkLst>
          <pc:docMk/>
          <pc:sldMk cId="1961309252" sldId="409"/>
        </pc:sldMkLst>
        <pc:spChg chg="mod">
          <ac:chgData name="Eric Patrick Ford" userId="8e18d788-7f1f-431c-aaae-ff6dfa4227e2" providerId="ADAL" clId="{72EABE17-0390-4E75-B374-3D68A1E6F9E4}" dt="2023-01-26T08:44:49.469" v="608" actId="14100"/>
          <ac:spMkLst>
            <pc:docMk/>
            <pc:sldMk cId="1961309252" sldId="409"/>
            <ac:spMk id="2" creationId="{991570AD-698C-587F-E566-88E5183683D6}"/>
          </ac:spMkLst>
        </pc:spChg>
        <pc:spChg chg="del">
          <ac:chgData name="Eric Patrick Ford" userId="8e18d788-7f1f-431c-aaae-ff6dfa4227e2" providerId="ADAL" clId="{72EABE17-0390-4E75-B374-3D68A1E6F9E4}" dt="2023-01-26T08:42:05.846" v="488"/>
          <ac:spMkLst>
            <pc:docMk/>
            <pc:sldMk cId="1961309252" sldId="409"/>
            <ac:spMk id="3" creationId="{5567DE7A-0A20-30D4-B6F1-F3E3B3D919E0}"/>
          </ac:spMkLst>
        </pc:spChg>
        <pc:graphicFrameChg chg="add mod modGraphic">
          <ac:chgData name="Eric Patrick Ford" userId="8e18d788-7f1f-431c-aaae-ff6dfa4227e2" providerId="ADAL" clId="{72EABE17-0390-4E75-B374-3D68A1E6F9E4}" dt="2023-01-26T08:44:56.103" v="609" actId="1076"/>
          <ac:graphicFrameMkLst>
            <pc:docMk/>
            <pc:sldMk cId="1961309252" sldId="409"/>
            <ac:graphicFrameMk id="4" creationId="{8127707D-9E30-98A1-D811-CB5AA2943163}"/>
          </ac:graphicFrameMkLst>
        </pc:graphicFrameChg>
      </pc:sldChg>
      <pc:sldChg chg="addSp delSp modSp new mod">
        <pc:chgData name="Eric Patrick Ford" userId="8e18d788-7f1f-431c-aaae-ff6dfa4227e2" providerId="ADAL" clId="{72EABE17-0390-4E75-B374-3D68A1E6F9E4}" dt="2023-01-26T08:57:05.442" v="662" actId="20577"/>
        <pc:sldMkLst>
          <pc:docMk/>
          <pc:sldMk cId="1562760374" sldId="410"/>
        </pc:sldMkLst>
        <pc:spChg chg="mod">
          <ac:chgData name="Eric Patrick Ford" userId="8e18d788-7f1f-431c-aaae-ff6dfa4227e2" providerId="ADAL" clId="{72EABE17-0390-4E75-B374-3D68A1E6F9E4}" dt="2023-01-26T08:57:05.442" v="662" actId="20577"/>
          <ac:spMkLst>
            <pc:docMk/>
            <pc:sldMk cId="1562760374" sldId="410"/>
            <ac:spMk id="2" creationId="{5DEEEAC6-2B59-B8A2-33A2-514FCC5CA457}"/>
          </ac:spMkLst>
        </pc:spChg>
        <pc:spChg chg="del">
          <ac:chgData name="Eric Patrick Ford" userId="8e18d788-7f1f-431c-aaae-ff6dfa4227e2" providerId="ADAL" clId="{72EABE17-0390-4E75-B374-3D68A1E6F9E4}" dt="2023-01-26T08:55:31.260" v="611"/>
          <ac:spMkLst>
            <pc:docMk/>
            <pc:sldMk cId="1562760374" sldId="410"/>
            <ac:spMk id="3" creationId="{F0182490-808C-42ED-1F60-CFA526706FF6}"/>
          </ac:spMkLst>
        </pc:spChg>
        <pc:graphicFrameChg chg="add mod modGraphic">
          <ac:chgData name="Eric Patrick Ford" userId="8e18d788-7f1f-431c-aaae-ff6dfa4227e2" providerId="ADAL" clId="{72EABE17-0390-4E75-B374-3D68A1E6F9E4}" dt="2023-01-26T08:55:50.105" v="617" actId="403"/>
          <ac:graphicFrameMkLst>
            <pc:docMk/>
            <pc:sldMk cId="1562760374" sldId="410"/>
            <ac:graphicFrameMk id="4" creationId="{FF531EF4-D05E-E82B-9721-0AF10653C45A}"/>
          </ac:graphicFrameMkLst>
        </pc:graphicFrameChg>
      </pc:sldChg>
      <pc:sldChg chg="modSp add del mod">
        <pc:chgData name="Eric Patrick Ford" userId="8e18d788-7f1f-431c-aaae-ff6dfa4227e2" providerId="ADAL" clId="{72EABE17-0390-4E75-B374-3D68A1E6F9E4}" dt="2023-01-30T14:06:55.375" v="5781" actId="2696"/>
        <pc:sldMkLst>
          <pc:docMk/>
          <pc:sldMk cId="172870892" sldId="411"/>
        </pc:sldMkLst>
        <pc:spChg chg="mod">
          <ac:chgData name="Eric Patrick Ford" userId="8e18d788-7f1f-431c-aaae-ff6dfa4227e2" providerId="ADAL" clId="{72EABE17-0390-4E75-B374-3D68A1E6F9E4}" dt="2023-01-26T09:41:42.291" v="1229" actId="14100"/>
          <ac:spMkLst>
            <pc:docMk/>
            <pc:sldMk cId="172870892" sldId="411"/>
            <ac:spMk id="4" creationId="{891BFFC9-0C44-4D45-B2DC-AA6B104E8BBC}"/>
          </ac:spMkLst>
        </pc:spChg>
        <pc:spChg chg="mod">
          <ac:chgData name="Eric Patrick Ford" userId="8e18d788-7f1f-431c-aaae-ff6dfa4227e2" providerId="ADAL" clId="{72EABE17-0390-4E75-B374-3D68A1E6F9E4}" dt="2023-01-26T09:42:21.874" v="1240" actId="14100"/>
          <ac:spMkLst>
            <pc:docMk/>
            <pc:sldMk cId="172870892" sldId="411"/>
            <ac:spMk id="5" creationId="{82B3F956-CC2F-41C0-8FE9-448082E97E1D}"/>
          </ac:spMkLst>
        </pc:spChg>
        <pc:spChg chg="mod">
          <ac:chgData name="Eric Patrick Ford" userId="8e18d788-7f1f-431c-aaae-ff6dfa4227e2" providerId="ADAL" clId="{72EABE17-0390-4E75-B374-3D68A1E6F9E4}" dt="2023-01-26T09:40:55.650" v="1223" actId="14100"/>
          <ac:spMkLst>
            <pc:docMk/>
            <pc:sldMk cId="172870892" sldId="411"/>
            <ac:spMk id="9" creationId="{DAADFB29-098A-4012-8A5E-B8E74C3A67E5}"/>
          </ac:spMkLst>
        </pc:spChg>
        <pc:spChg chg="mod">
          <ac:chgData name="Eric Patrick Ford" userId="8e18d788-7f1f-431c-aaae-ff6dfa4227e2" providerId="ADAL" clId="{72EABE17-0390-4E75-B374-3D68A1E6F9E4}" dt="2023-01-26T09:41:01.809" v="1225" actId="1076"/>
          <ac:spMkLst>
            <pc:docMk/>
            <pc:sldMk cId="172870892" sldId="411"/>
            <ac:spMk id="10" creationId="{48B941C6-430D-4E4A-8172-917B5F860031}"/>
          </ac:spMkLst>
        </pc:spChg>
        <pc:spChg chg="mod">
          <ac:chgData name="Eric Patrick Ford" userId="8e18d788-7f1f-431c-aaae-ff6dfa4227e2" providerId="ADAL" clId="{72EABE17-0390-4E75-B374-3D68A1E6F9E4}" dt="2023-01-26T09:41:04.754" v="1226" actId="1076"/>
          <ac:spMkLst>
            <pc:docMk/>
            <pc:sldMk cId="172870892" sldId="411"/>
            <ac:spMk id="19" creationId="{0D56EEA4-E2FE-4D1B-9AFB-BAAF7FB5A163}"/>
          </ac:spMkLst>
        </pc:spChg>
        <pc:spChg chg="mod">
          <ac:chgData name="Eric Patrick Ford" userId="8e18d788-7f1f-431c-aaae-ff6dfa4227e2" providerId="ADAL" clId="{72EABE17-0390-4E75-B374-3D68A1E6F9E4}" dt="2023-01-26T09:41:12.362" v="1228" actId="1076"/>
          <ac:spMkLst>
            <pc:docMk/>
            <pc:sldMk cId="172870892" sldId="411"/>
            <ac:spMk id="20" creationId="{F47F4855-F682-457B-B4E8-BC54F9CDE423}"/>
          </ac:spMkLst>
        </pc:spChg>
        <pc:spChg chg="mod">
          <ac:chgData name="Eric Patrick Ford" userId="8e18d788-7f1f-431c-aaae-ff6dfa4227e2" providerId="ADAL" clId="{72EABE17-0390-4E75-B374-3D68A1E6F9E4}" dt="2023-01-26T09:42:06.842" v="1235" actId="1076"/>
          <ac:spMkLst>
            <pc:docMk/>
            <pc:sldMk cId="172870892" sldId="411"/>
            <ac:spMk id="22" creationId="{133F9CC6-5F9F-4290-B66A-455C194A9038}"/>
          </ac:spMkLst>
        </pc:spChg>
        <pc:spChg chg="mod">
          <ac:chgData name="Eric Patrick Ford" userId="8e18d788-7f1f-431c-aaae-ff6dfa4227e2" providerId="ADAL" clId="{72EABE17-0390-4E75-B374-3D68A1E6F9E4}" dt="2023-01-26T09:42:09.714" v="1236" actId="1076"/>
          <ac:spMkLst>
            <pc:docMk/>
            <pc:sldMk cId="172870892" sldId="411"/>
            <ac:spMk id="23" creationId="{FF23ADB5-F545-48FF-B9F9-F2E4A312EB0E}"/>
          </ac:spMkLst>
        </pc:spChg>
        <pc:spChg chg="mod">
          <ac:chgData name="Eric Patrick Ford" userId="8e18d788-7f1f-431c-aaae-ff6dfa4227e2" providerId="ADAL" clId="{72EABE17-0390-4E75-B374-3D68A1E6F9E4}" dt="2023-01-26T09:42:11.994" v="1237" actId="1076"/>
          <ac:spMkLst>
            <pc:docMk/>
            <pc:sldMk cId="172870892" sldId="411"/>
            <ac:spMk id="24" creationId="{A31E9FE7-F0E2-478C-9EE6-AC7596226986}"/>
          </ac:spMkLst>
        </pc:spChg>
        <pc:spChg chg="mod">
          <ac:chgData name="Eric Patrick Ford" userId="8e18d788-7f1f-431c-aaae-ff6dfa4227e2" providerId="ADAL" clId="{72EABE17-0390-4E75-B374-3D68A1E6F9E4}" dt="2023-01-26T09:42:14.628" v="1238" actId="1076"/>
          <ac:spMkLst>
            <pc:docMk/>
            <pc:sldMk cId="172870892" sldId="411"/>
            <ac:spMk id="25" creationId="{A9B237E3-8193-494A-8ABF-1FF7022AF8CD}"/>
          </ac:spMkLst>
        </pc:spChg>
        <pc:spChg chg="mod">
          <ac:chgData name="Eric Patrick Ford" userId="8e18d788-7f1f-431c-aaae-ff6dfa4227e2" providerId="ADAL" clId="{72EABE17-0390-4E75-B374-3D68A1E6F9E4}" dt="2023-01-26T09:41:57.899" v="1232" actId="14100"/>
          <ac:spMkLst>
            <pc:docMk/>
            <pc:sldMk cId="172870892" sldId="411"/>
            <ac:spMk id="26" creationId="{85296BF3-66AB-47E7-89FC-53EA2D8AE723}"/>
          </ac:spMkLst>
        </pc:spChg>
        <pc:spChg chg="mod">
          <ac:chgData name="Eric Patrick Ford" userId="8e18d788-7f1f-431c-aaae-ff6dfa4227e2" providerId="ADAL" clId="{72EABE17-0390-4E75-B374-3D68A1E6F9E4}" dt="2023-01-26T09:42:18.939" v="1239" actId="1076"/>
          <ac:spMkLst>
            <pc:docMk/>
            <pc:sldMk cId="172870892" sldId="411"/>
            <ac:spMk id="27" creationId="{15D4242D-0E5A-407D-99A8-7993D1DD6501}"/>
          </ac:spMkLst>
        </pc:spChg>
        <pc:spChg chg="mod">
          <ac:chgData name="Eric Patrick Ford" userId="8e18d788-7f1f-431c-aaae-ff6dfa4227e2" providerId="ADAL" clId="{72EABE17-0390-4E75-B374-3D68A1E6F9E4}" dt="2023-01-26T09:41:53.634" v="1231" actId="14100"/>
          <ac:spMkLst>
            <pc:docMk/>
            <pc:sldMk cId="172870892" sldId="411"/>
            <ac:spMk id="28" creationId="{7AC1CF03-0E88-4239-9F65-52446E93B7AF}"/>
          </ac:spMkLst>
        </pc:spChg>
        <pc:spChg chg="mod">
          <ac:chgData name="Eric Patrick Ford" userId="8e18d788-7f1f-431c-aaae-ff6dfa4227e2" providerId="ADAL" clId="{72EABE17-0390-4E75-B374-3D68A1E6F9E4}" dt="2023-01-26T09:39:31.289" v="1209" actId="14100"/>
          <ac:spMkLst>
            <pc:docMk/>
            <pc:sldMk cId="172870892" sldId="411"/>
            <ac:spMk id="35" creationId="{3D7F2BFF-20F5-49DE-B01E-6C5399C8C7AF}"/>
          </ac:spMkLst>
        </pc:spChg>
        <pc:spChg chg="mod">
          <ac:chgData name="Eric Patrick Ford" userId="8e18d788-7f1f-431c-aaae-ff6dfa4227e2" providerId="ADAL" clId="{72EABE17-0390-4E75-B374-3D68A1E6F9E4}" dt="2023-01-26T09:39:03.968" v="1202" actId="14100"/>
          <ac:spMkLst>
            <pc:docMk/>
            <pc:sldMk cId="172870892" sldId="411"/>
            <ac:spMk id="36" creationId="{3A6BED4E-D7C5-4926-B00B-77A4B3922B79}"/>
          </ac:spMkLst>
        </pc:spChg>
        <pc:spChg chg="mod">
          <ac:chgData name="Eric Patrick Ford" userId="8e18d788-7f1f-431c-aaae-ff6dfa4227e2" providerId="ADAL" clId="{72EABE17-0390-4E75-B374-3D68A1E6F9E4}" dt="2023-01-26T09:39:09.096" v="1204" actId="14100"/>
          <ac:spMkLst>
            <pc:docMk/>
            <pc:sldMk cId="172870892" sldId="411"/>
            <ac:spMk id="37" creationId="{8D452972-D657-4D41-B549-DB6C646C8F8E}"/>
          </ac:spMkLst>
        </pc:spChg>
        <pc:spChg chg="mod">
          <ac:chgData name="Eric Patrick Ford" userId="8e18d788-7f1f-431c-aaae-ff6dfa4227e2" providerId="ADAL" clId="{72EABE17-0390-4E75-B374-3D68A1E6F9E4}" dt="2023-01-26T09:39:18.336" v="1206" actId="1076"/>
          <ac:spMkLst>
            <pc:docMk/>
            <pc:sldMk cId="172870892" sldId="411"/>
            <ac:spMk id="38" creationId="{C873F2CD-A9A9-4B4B-8BD5-4790B0614348}"/>
          </ac:spMkLst>
        </pc:spChg>
        <pc:spChg chg="mod">
          <ac:chgData name="Eric Patrick Ford" userId="8e18d788-7f1f-431c-aaae-ff6dfa4227e2" providerId="ADAL" clId="{72EABE17-0390-4E75-B374-3D68A1E6F9E4}" dt="2023-01-26T09:39:27.008" v="1208" actId="1076"/>
          <ac:spMkLst>
            <pc:docMk/>
            <pc:sldMk cId="172870892" sldId="411"/>
            <ac:spMk id="40" creationId="{731601C3-568C-4614-A7F4-3A322B037B7D}"/>
          </ac:spMkLst>
        </pc:spChg>
        <pc:spChg chg="mod">
          <ac:chgData name="Eric Patrick Ford" userId="8e18d788-7f1f-431c-aaae-ff6dfa4227e2" providerId="ADAL" clId="{72EABE17-0390-4E75-B374-3D68A1E6F9E4}" dt="2023-01-26T09:40:01.545" v="1216" actId="14100"/>
          <ac:spMkLst>
            <pc:docMk/>
            <pc:sldMk cId="172870892" sldId="411"/>
            <ac:spMk id="41" creationId="{0510C92C-C9A6-417A-958A-7AEB4E4E7319}"/>
          </ac:spMkLst>
        </pc:spChg>
        <pc:spChg chg="mod">
          <ac:chgData name="Eric Patrick Ford" userId="8e18d788-7f1f-431c-aaae-ff6dfa4227e2" providerId="ADAL" clId="{72EABE17-0390-4E75-B374-3D68A1E6F9E4}" dt="2023-01-26T09:39:45.497" v="1212" actId="1076"/>
          <ac:spMkLst>
            <pc:docMk/>
            <pc:sldMk cId="172870892" sldId="411"/>
            <ac:spMk id="42" creationId="{0A2FA758-8C7E-4E56-A77C-F9F006F6C503}"/>
          </ac:spMkLst>
        </pc:spChg>
        <pc:spChg chg="mod">
          <ac:chgData name="Eric Patrick Ford" userId="8e18d788-7f1f-431c-aaae-ff6dfa4227e2" providerId="ADAL" clId="{72EABE17-0390-4E75-B374-3D68A1E6F9E4}" dt="2023-01-26T09:39:52.921" v="1213" actId="14100"/>
          <ac:spMkLst>
            <pc:docMk/>
            <pc:sldMk cId="172870892" sldId="411"/>
            <ac:spMk id="43" creationId="{E77B02A7-6280-4FE3-A589-B8913E7ACBD0}"/>
          </ac:spMkLst>
        </pc:spChg>
        <pc:spChg chg="mod">
          <ac:chgData name="Eric Patrick Ford" userId="8e18d788-7f1f-431c-aaae-ff6dfa4227e2" providerId="ADAL" clId="{72EABE17-0390-4E75-B374-3D68A1E6F9E4}" dt="2023-01-26T09:39:57.545" v="1215" actId="14100"/>
          <ac:spMkLst>
            <pc:docMk/>
            <pc:sldMk cId="172870892" sldId="411"/>
            <ac:spMk id="45" creationId="{14849EC3-4F9F-4FF9-B109-F263B087D11F}"/>
          </ac:spMkLst>
        </pc:spChg>
      </pc:sldChg>
      <pc:sldChg chg="addSp delSp modSp new mod">
        <pc:chgData name="Eric Patrick Ford" userId="8e18d788-7f1f-431c-aaae-ff6dfa4227e2" providerId="ADAL" clId="{72EABE17-0390-4E75-B374-3D68A1E6F9E4}" dt="2023-01-26T12:53:27.352" v="2300" actId="14100"/>
        <pc:sldMkLst>
          <pc:docMk/>
          <pc:sldMk cId="2947086218" sldId="412"/>
        </pc:sldMkLst>
        <pc:spChg chg="mod">
          <ac:chgData name="Eric Patrick Ford" userId="8e18d788-7f1f-431c-aaae-ff6dfa4227e2" providerId="ADAL" clId="{72EABE17-0390-4E75-B374-3D68A1E6F9E4}" dt="2023-01-26T12:12:02.733" v="1753" actId="1076"/>
          <ac:spMkLst>
            <pc:docMk/>
            <pc:sldMk cId="2947086218" sldId="412"/>
            <ac:spMk id="2" creationId="{CDBDC3C8-9B88-DA13-2AD8-1C120BF63E72}"/>
          </ac:spMkLst>
        </pc:spChg>
        <pc:spChg chg="del mod">
          <ac:chgData name="Eric Patrick Ford" userId="8e18d788-7f1f-431c-aaae-ff6dfa4227e2" providerId="ADAL" clId="{72EABE17-0390-4E75-B374-3D68A1E6F9E4}" dt="2023-01-26T12:43:17.771" v="2016" actId="931"/>
          <ac:spMkLst>
            <pc:docMk/>
            <pc:sldMk cId="2947086218" sldId="412"/>
            <ac:spMk id="3" creationId="{27387C6C-0BE2-B7A5-3841-E75E2AB9C012}"/>
          </ac:spMkLst>
        </pc:spChg>
        <pc:spChg chg="add mod">
          <ac:chgData name="Eric Patrick Ford" userId="8e18d788-7f1f-431c-aaae-ff6dfa4227e2" providerId="ADAL" clId="{72EABE17-0390-4E75-B374-3D68A1E6F9E4}" dt="2023-01-26T12:22:44.875" v="1980" actId="113"/>
          <ac:spMkLst>
            <pc:docMk/>
            <pc:sldMk cId="2947086218" sldId="412"/>
            <ac:spMk id="6" creationId="{584E0212-EDA6-9C1F-B36C-83E99CD897E2}"/>
          </ac:spMkLst>
        </pc:spChg>
        <pc:spChg chg="add mod">
          <ac:chgData name="Eric Patrick Ford" userId="8e18d788-7f1f-431c-aaae-ff6dfa4227e2" providerId="ADAL" clId="{72EABE17-0390-4E75-B374-3D68A1E6F9E4}" dt="2023-01-26T12:22:49.570" v="1981" actId="113"/>
          <ac:spMkLst>
            <pc:docMk/>
            <pc:sldMk cId="2947086218" sldId="412"/>
            <ac:spMk id="8" creationId="{EC4A4983-CE09-F976-8F64-A223BAEED2FE}"/>
          </ac:spMkLst>
        </pc:spChg>
        <pc:spChg chg="add mod">
          <ac:chgData name="Eric Patrick Ford" userId="8e18d788-7f1f-431c-aaae-ff6dfa4227e2" providerId="ADAL" clId="{72EABE17-0390-4E75-B374-3D68A1E6F9E4}" dt="2023-01-26T12:20:37.795" v="1966" actId="692"/>
          <ac:spMkLst>
            <pc:docMk/>
            <pc:sldMk cId="2947086218" sldId="412"/>
            <ac:spMk id="9" creationId="{8B3C5CFA-30E3-665C-1E1D-ED2C5A0DD5A7}"/>
          </ac:spMkLst>
        </pc:spChg>
        <pc:spChg chg="add del mod">
          <ac:chgData name="Eric Patrick Ford" userId="8e18d788-7f1f-431c-aaae-ff6dfa4227e2" providerId="ADAL" clId="{72EABE17-0390-4E75-B374-3D68A1E6F9E4}" dt="2023-01-26T12:44:11.428" v="2019" actId="21"/>
          <ac:spMkLst>
            <pc:docMk/>
            <pc:sldMk cId="2947086218" sldId="412"/>
            <ac:spMk id="17" creationId="{D3E53545-4930-256F-535A-037CD531C18F}"/>
          </ac:spMkLst>
        </pc:spChg>
        <pc:spChg chg="add mod">
          <ac:chgData name="Eric Patrick Ford" userId="8e18d788-7f1f-431c-aaae-ff6dfa4227e2" providerId="ADAL" clId="{72EABE17-0390-4E75-B374-3D68A1E6F9E4}" dt="2023-01-26T12:46:49.729" v="2110" actId="20577"/>
          <ac:spMkLst>
            <pc:docMk/>
            <pc:sldMk cId="2947086218" sldId="412"/>
            <ac:spMk id="22" creationId="{FD0C6F1E-01BA-3ABF-8324-7BF4BCF7D7DE}"/>
          </ac:spMkLst>
        </pc:spChg>
        <pc:spChg chg="add mod">
          <ac:chgData name="Eric Patrick Ford" userId="8e18d788-7f1f-431c-aaae-ff6dfa4227e2" providerId="ADAL" clId="{72EABE17-0390-4E75-B374-3D68A1E6F9E4}" dt="2023-01-26T12:50:24.381" v="2139" actId="14100"/>
          <ac:spMkLst>
            <pc:docMk/>
            <pc:sldMk cId="2947086218" sldId="412"/>
            <ac:spMk id="23" creationId="{08AA955B-0057-3154-7196-B0464177DFF0}"/>
          </ac:spMkLst>
        </pc:spChg>
        <pc:spChg chg="add mod">
          <ac:chgData name="Eric Patrick Ford" userId="8e18d788-7f1f-431c-aaae-ff6dfa4227e2" providerId="ADAL" clId="{72EABE17-0390-4E75-B374-3D68A1E6F9E4}" dt="2023-01-26T12:52:14.646" v="2274" actId="14100"/>
          <ac:spMkLst>
            <pc:docMk/>
            <pc:sldMk cId="2947086218" sldId="412"/>
            <ac:spMk id="28" creationId="{3AA543AD-E491-D6DE-E491-7876A80CE689}"/>
          </ac:spMkLst>
        </pc:spChg>
        <pc:spChg chg="add mod">
          <ac:chgData name="Eric Patrick Ford" userId="8e18d788-7f1f-431c-aaae-ff6dfa4227e2" providerId="ADAL" clId="{72EABE17-0390-4E75-B374-3D68A1E6F9E4}" dt="2023-01-26T12:51:46.805" v="2251" actId="20577"/>
          <ac:spMkLst>
            <pc:docMk/>
            <pc:sldMk cId="2947086218" sldId="412"/>
            <ac:spMk id="29" creationId="{CA4D1F90-7F41-E5B3-FEB3-1E1AA9998C0F}"/>
          </ac:spMkLst>
        </pc:spChg>
        <pc:spChg chg="add mod">
          <ac:chgData name="Eric Patrick Ford" userId="8e18d788-7f1f-431c-aaae-ff6dfa4227e2" providerId="ADAL" clId="{72EABE17-0390-4E75-B374-3D68A1E6F9E4}" dt="2023-01-26T12:52:53.614" v="2296" actId="1076"/>
          <ac:spMkLst>
            <pc:docMk/>
            <pc:sldMk cId="2947086218" sldId="412"/>
            <ac:spMk id="30" creationId="{B4246B0F-1A63-B765-C454-E01C577E8F48}"/>
          </ac:spMkLst>
        </pc:spChg>
        <pc:spChg chg="add mod">
          <ac:chgData name="Eric Patrick Ford" userId="8e18d788-7f1f-431c-aaae-ff6dfa4227e2" providerId="ADAL" clId="{72EABE17-0390-4E75-B374-3D68A1E6F9E4}" dt="2023-01-26T12:53:27.352" v="2300" actId="14100"/>
          <ac:spMkLst>
            <pc:docMk/>
            <pc:sldMk cId="2947086218" sldId="412"/>
            <ac:spMk id="31" creationId="{F54D2197-5349-3DFA-9207-D8569AB71865}"/>
          </ac:spMkLst>
        </pc:spChg>
        <pc:picChg chg="add mod">
          <ac:chgData name="Eric Patrick Ford" userId="8e18d788-7f1f-431c-aaae-ff6dfa4227e2" providerId="ADAL" clId="{72EABE17-0390-4E75-B374-3D68A1E6F9E4}" dt="2023-01-26T12:19:35.340" v="1956" actId="1076"/>
          <ac:picMkLst>
            <pc:docMk/>
            <pc:sldMk cId="2947086218" sldId="412"/>
            <ac:picMk id="5" creationId="{CA14E0BE-B5A8-D6F4-4D7F-5D4F0042A4AF}"/>
          </ac:picMkLst>
        </pc:picChg>
        <pc:picChg chg="add mod">
          <ac:chgData name="Eric Patrick Ford" userId="8e18d788-7f1f-431c-aaae-ff6dfa4227e2" providerId="ADAL" clId="{72EABE17-0390-4E75-B374-3D68A1E6F9E4}" dt="2023-01-26T12:16:00.002" v="1823" actId="1076"/>
          <ac:picMkLst>
            <pc:docMk/>
            <pc:sldMk cId="2947086218" sldId="412"/>
            <ac:picMk id="7" creationId="{8FC166E8-AF65-8429-0F70-E64A045C6B61}"/>
          </ac:picMkLst>
        </pc:picChg>
        <pc:picChg chg="add del mod ord">
          <ac:chgData name="Eric Patrick Ford" userId="8e18d788-7f1f-431c-aaae-ff6dfa4227e2" providerId="ADAL" clId="{72EABE17-0390-4E75-B374-3D68A1E6F9E4}" dt="2023-01-26T12:44:11.428" v="2019" actId="21"/>
          <ac:picMkLst>
            <pc:docMk/>
            <pc:sldMk cId="2947086218" sldId="412"/>
            <ac:picMk id="11" creationId="{244FFEEC-CEC4-DDE0-03C5-CB52653B7209}"/>
          </ac:picMkLst>
        </pc:picChg>
        <pc:picChg chg="add del mod ord">
          <ac:chgData name="Eric Patrick Ford" userId="8e18d788-7f1f-431c-aaae-ff6dfa4227e2" providerId="ADAL" clId="{72EABE17-0390-4E75-B374-3D68A1E6F9E4}" dt="2023-01-26T12:44:11.428" v="2019" actId="21"/>
          <ac:picMkLst>
            <pc:docMk/>
            <pc:sldMk cId="2947086218" sldId="412"/>
            <ac:picMk id="13" creationId="{632ED443-81A6-B9B6-621C-5A2868C0A52E}"/>
          </ac:picMkLst>
        </pc:picChg>
        <pc:picChg chg="add del mod">
          <ac:chgData name="Eric Patrick Ford" userId="8e18d788-7f1f-431c-aaae-ff6dfa4227e2" providerId="ADAL" clId="{72EABE17-0390-4E75-B374-3D68A1E6F9E4}" dt="2023-01-26T12:44:11.428" v="2019" actId="21"/>
          <ac:picMkLst>
            <pc:docMk/>
            <pc:sldMk cId="2947086218" sldId="412"/>
            <ac:picMk id="15" creationId="{D2AEEEB2-D758-7475-8807-9EB5910D3C4E}"/>
          </ac:picMkLst>
        </pc:picChg>
        <pc:picChg chg="add del mod">
          <ac:chgData name="Eric Patrick Ford" userId="8e18d788-7f1f-431c-aaae-ff6dfa4227e2" providerId="ADAL" clId="{72EABE17-0390-4E75-B374-3D68A1E6F9E4}" dt="2023-01-26T12:44:11.428" v="2019" actId="21"/>
          <ac:picMkLst>
            <pc:docMk/>
            <pc:sldMk cId="2947086218" sldId="412"/>
            <ac:picMk id="16" creationId="{B06C15DE-C482-055C-EC5B-4FDCD4F51CA5}"/>
          </ac:picMkLst>
        </pc:picChg>
        <pc:picChg chg="add mod">
          <ac:chgData name="Eric Patrick Ford" userId="8e18d788-7f1f-431c-aaae-ff6dfa4227e2" providerId="ADAL" clId="{72EABE17-0390-4E75-B374-3D68A1E6F9E4}" dt="2023-01-26T12:44:49.993" v="2029" actId="14100"/>
          <ac:picMkLst>
            <pc:docMk/>
            <pc:sldMk cId="2947086218" sldId="412"/>
            <ac:picMk id="19" creationId="{6062924B-4EC0-DE2F-9F38-0C9D3158F84F}"/>
          </ac:picMkLst>
        </pc:picChg>
        <pc:picChg chg="add mod">
          <ac:chgData name="Eric Patrick Ford" userId="8e18d788-7f1f-431c-aaae-ff6dfa4227e2" providerId="ADAL" clId="{72EABE17-0390-4E75-B374-3D68A1E6F9E4}" dt="2023-01-26T12:44:54.360" v="2031" actId="14100"/>
          <ac:picMkLst>
            <pc:docMk/>
            <pc:sldMk cId="2947086218" sldId="412"/>
            <ac:picMk id="21" creationId="{2A4F8B7B-D04B-4D35-D2E5-5B68C6C2678B}"/>
          </ac:picMkLst>
        </pc:picChg>
        <pc:picChg chg="add mod">
          <ac:chgData name="Eric Patrick Ford" userId="8e18d788-7f1f-431c-aaae-ff6dfa4227e2" providerId="ADAL" clId="{72EABE17-0390-4E75-B374-3D68A1E6F9E4}" dt="2023-01-26T12:52:01.351" v="2273" actId="1036"/>
          <ac:picMkLst>
            <pc:docMk/>
            <pc:sldMk cId="2947086218" sldId="412"/>
            <ac:picMk id="25" creationId="{328AEA16-7886-4EBD-B810-0739EEF5F0A2}"/>
          </ac:picMkLst>
        </pc:picChg>
        <pc:picChg chg="add mod">
          <ac:chgData name="Eric Patrick Ford" userId="8e18d788-7f1f-431c-aaae-ff6dfa4227e2" providerId="ADAL" clId="{72EABE17-0390-4E75-B374-3D68A1E6F9E4}" dt="2023-01-26T12:52:01.351" v="2273" actId="1036"/>
          <ac:picMkLst>
            <pc:docMk/>
            <pc:sldMk cId="2947086218" sldId="412"/>
            <ac:picMk id="27" creationId="{0E78C79B-5E07-80C4-478C-3ABB1926552C}"/>
          </ac:picMkLst>
        </pc:picChg>
      </pc:sldChg>
      <pc:sldChg chg="addSp delSp modSp new mod">
        <pc:chgData name="Eric Patrick Ford" userId="8e18d788-7f1f-431c-aaae-ff6dfa4227e2" providerId="ADAL" clId="{72EABE17-0390-4E75-B374-3D68A1E6F9E4}" dt="2023-01-30T10:26:42.424" v="2952" actId="1076"/>
        <pc:sldMkLst>
          <pc:docMk/>
          <pc:sldMk cId="1271143850" sldId="413"/>
        </pc:sldMkLst>
        <pc:spChg chg="mod">
          <ac:chgData name="Eric Patrick Ford" userId="8e18d788-7f1f-431c-aaae-ff6dfa4227e2" providerId="ADAL" clId="{72EABE17-0390-4E75-B374-3D68A1E6F9E4}" dt="2023-01-30T10:18:08.650" v="2848" actId="20577"/>
          <ac:spMkLst>
            <pc:docMk/>
            <pc:sldMk cId="1271143850" sldId="413"/>
            <ac:spMk id="2" creationId="{ECBE1A22-8085-8629-43C1-ABF4E148D7E5}"/>
          </ac:spMkLst>
        </pc:spChg>
        <pc:spChg chg="del mod">
          <ac:chgData name="Eric Patrick Ford" userId="8e18d788-7f1f-431c-aaae-ff6dfa4227e2" providerId="ADAL" clId="{72EABE17-0390-4E75-B374-3D68A1E6F9E4}" dt="2023-01-26T13:57:52.221" v="2378" actId="931"/>
          <ac:spMkLst>
            <pc:docMk/>
            <pc:sldMk cId="1271143850" sldId="413"/>
            <ac:spMk id="3" creationId="{51794E86-D150-49D5-9137-918769E37E7F}"/>
          </ac:spMkLst>
        </pc:spChg>
        <pc:spChg chg="add mod">
          <ac:chgData name="Eric Patrick Ford" userId="8e18d788-7f1f-431c-aaae-ff6dfa4227e2" providerId="ADAL" clId="{72EABE17-0390-4E75-B374-3D68A1E6F9E4}" dt="2023-01-30T08:54:52.695" v="2757" actId="1076"/>
          <ac:spMkLst>
            <pc:docMk/>
            <pc:sldMk cId="1271143850" sldId="413"/>
            <ac:spMk id="7" creationId="{FE82B08D-8A52-6165-BEA7-B977D6E5E3DF}"/>
          </ac:spMkLst>
        </pc:spChg>
        <pc:spChg chg="add mod">
          <ac:chgData name="Eric Patrick Ford" userId="8e18d788-7f1f-431c-aaae-ff6dfa4227e2" providerId="ADAL" clId="{72EABE17-0390-4E75-B374-3D68A1E6F9E4}" dt="2023-01-30T08:54:52.695" v="2757" actId="1076"/>
          <ac:spMkLst>
            <pc:docMk/>
            <pc:sldMk cId="1271143850" sldId="413"/>
            <ac:spMk id="8" creationId="{44AE3706-611E-5A0E-122E-B7C694B9465F}"/>
          </ac:spMkLst>
        </pc:spChg>
        <pc:spChg chg="add mod">
          <ac:chgData name="Eric Patrick Ford" userId="8e18d788-7f1f-431c-aaae-ff6dfa4227e2" providerId="ADAL" clId="{72EABE17-0390-4E75-B374-3D68A1E6F9E4}" dt="2023-01-30T08:56:27.467" v="2774" actId="1076"/>
          <ac:spMkLst>
            <pc:docMk/>
            <pc:sldMk cId="1271143850" sldId="413"/>
            <ac:spMk id="15" creationId="{996C6551-B005-6072-1861-BA914E702CD5}"/>
          </ac:spMkLst>
        </pc:spChg>
        <pc:spChg chg="add mod">
          <ac:chgData name="Eric Patrick Ford" userId="8e18d788-7f1f-431c-aaae-ff6dfa4227e2" providerId="ADAL" clId="{72EABE17-0390-4E75-B374-3D68A1E6F9E4}" dt="2023-01-30T08:57:26.833" v="2802" actId="20577"/>
          <ac:spMkLst>
            <pc:docMk/>
            <pc:sldMk cId="1271143850" sldId="413"/>
            <ac:spMk id="16" creationId="{EEEE0651-BAD4-BB49-09BA-34FA573F37C6}"/>
          </ac:spMkLst>
        </pc:spChg>
        <pc:spChg chg="add mod">
          <ac:chgData name="Eric Patrick Ford" userId="8e18d788-7f1f-431c-aaae-ff6dfa4227e2" providerId="ADAL" clId="{72EABE17-0390-4E75-B374-3D68A1E6F9E4}" dt="2023-01-30T09:00:51.671" v="2839" actId="1076"/>
          <ac:spMkLst>
            <pc:docMk/>
            <pc:sldMk cId="1271143850" sldId="413"/>
            <ac:spMk id="17" creationId="{8FC80B44-D546-00B5-4628-28B983B0EF9B}"/>
          </ac:spMkLst>
        </pc:spChg>
        <pc:spChg chg="add mod">
          <ac:chgData name="Eric Patrick Ford" userId="8e18d788-7f1f-431c-aaae-ff6dfa4227e2" providerId="ADAL" clId="{72EABE17-0390-4E75-B374-3D68A1E6F9E4}" dt="2023-01-30T08:56:39.496" v="2777" actId="404"/>
          <ac:spMkLst>
            <pc:docMk/>
            <pc:sldMk cId="1271143850" sldId="413"/>
            <ac:spMk id="18" creationId="{DF6CE4FD-D5E1-193C-B9A7-B0017F4F81B9}"/>
          </ac:spMkLst>
        </pc:spChg>
        <pc:spChg chg="add del mod ord">
          <ac:chgData name="Eric Patrick Ford" userId="8e18d788-7f1f-431c-aaae-ff6dfa4227e2" providerId="ADAL" clId="{72EABE17-0390-4E75-B374-3D68A1E6F9E4}" dt="2023-01-30T08:52:53.817" v="2748" actId="21"/>
          <ac:spMkLst>
            <pc:docMk/>
            <pc:sldMk cId="1271143850" sldId="413"/>
            <ac:spMk id="20" creationId="{FFCBBE04-8AE3-A295-BA3A-469AD7974E7E}"/>
          </ac:spMkLst>
        </pc:spChg>
        <pc:spChg chg="add mod ord">
          <ac:chgData name="Eric Patrick Ford" userId="8e18d788-7f1f-431c-aaae-ff6dfa4227e2" providerId="ADAL" clId="{72EABE17-0390-4E75-B374-3D68A1E6F9E4}" dt="2023-01-30T10:19:02.512" v="2851" actId="14100"/>
          <ac:spMkLst>
            <pc:docMk/>
            <pc:sldMk cId="1271143850" sldId="413"/>
            <ac:spMk id="21" creationId="{7944C067-BD2C-41BB-9F58-721958923A66}"/>
          </ac:spMkLst>
        </pc:spChg>
        <pc:spChg chg="add mod">
          <ac:chgData name="Eric Patrick Ford" userId="8e18d788-7f1f-431c-aaae-ff6dfa4227e2" providerId="ADAL" clId="{72EABE17-0390-4E75-B374-3D68A1E6F9E4}" dt="2023-01-30T08:57:45.533" v="2805" actId="1076"/>
          <ac:spMkLst>
            <pc:docMk/>
            <pc:sldMk cId="1271143850" sldId="413"/>
            <ac:spMk id="22" creationId="{FC548CD3-0524-A7A2-2BAF-AE6D4CD8AD92}"/>
          </ac:spMkLst>
        </pc:spChg>
        <pc:spChg chg="add mod">
          <ac:chgData name="Eric Patrick Ford" userId="8e18d788-7f1f-431c-aaae-ff6dfa4227e2" providerId="ADAL" clId="{72EABE17-0390-4E75-B374-3D68A1E6F9E4}" dt="2023-01-30T09:00:54.343" v="2841" actId="14100"/>
          <ac:spMkLst>
            <pc:docMk/>
            <pc:sldMk cId="1271143850" sldId="413"/>
            <ac:spMk id="25" creationId="{0EA4ED16-DFD4-6624-66D6-C86EB0F6FB6E}"/>
          </ac:spMkLst>
        </pc:spChg>
        <pc:spChg chg="add mod">
          <ac:chgData name="Eric Patrick Ford" userId="8e18d788-7f1f-431c-aaae-ff6dfa4227e2" providerId="ADAL" clId="{72EABE17-0390-4E75-B374-3D68A1E6F9E4}" dt="2023-01-30T10:17:50.466" v="2847" actId="1076"/>
          <ac:spMkLst>
            <pc:docMk/>
            <pc:sldMk cId="1271143850" sldId="413"/>
            <ac:spMk id="31" creationId="{DFA5588A-41C9-201E-44D2-94E9D7784460}"/>
          </ac:spMkLst>
        </pc:spChg>
        <pc:picChg chg="add del mod">
          <ac:chgData name="Eric Patrick Ford" userId="8e18d788-7f1f-431c-aaae-ff6dfa4227e2" providerId="ADAL" clId="{72EABE17-0390-4E75-B374-3D68A1E6F9E4}" dt="2023-01-26T13:53:55.539" v="2316" actId="478"/>
          <ac:picMkLst>
            <pc:docMk/>
            <pc:sldMk cId="1271143850" sldId="413"/>
            <ac:picMk id="4" creationId="{F8A89169-B713-C344-61E8-93494E8BCD75}"/>
          </ac:picMkLst>
        </pc:picChg>
        <pc:picChg chg="add del mod">
          <ac:chgData name="Eric Patrick Ford" userId="8e18d788-7f1f-431c-aaae-ff6dfa4227e2" providerId="ADAL" clId="{72EABE17-0390-4E75-B374-3D68A1E6F9E4}" dt="2023-01-30T08:52:53.817" v="2748" actId="21"/>
          <ac:picMkLst>
            <pc:docMk/>
            <pc:sldMk cId="1271143850" sldId="413"/>
            <ac:picMk id="6" creationId="{0F71D396-89F2-7F24-BEEF-BAE688EB9E48}"/>
          </ac:picMkLst>
        </pc:picChg>
        <pc:picChg chg="add mod">
          <ac:chgData name="Eric Patrick Ford" userId="8e18d788-7f1f-431c-aaae-ff6dfa4227e2" providerId="ADAL" clId="{72EABE17-0390-4E75-B374-3D68A1E6F9E4}" dt="2023-01-30T09:00:51.671" v="2839" actId="1076"/>
          <ac:picMkLst>
            <pc:docMk/>
            <pc:sldMk cId="1271143850" sldId="413"/>
            <ac:picMk id="10" creationId="{C3FA9A79-AD45-8AF1-E1EC-4EB1746989BA}"/>
          </ac:picMkLst>
        </pc:picChg>
        <pc:picChg chg="add mod">
          <ac:chgData name="Eric Patrick Ford" userId="8e18d788-7f1f-431c-aaae-ff6dfa4227e2" providerId="ADAL" clId="{72EABE17-0390-4E75-B374-3D68A1E6F9E4}" dt="2023-01-30T08:56:49.391" v="2778" actId="14100"/>
          <ac:picMkLst>
            <pc:docMk/>
            <pc:sldMk cId="1271143850" sldId="413"/>
            <ac:picMk id="12" creationId="{87483AFB-EB6C-4572-9753-56AAE01E2657}"/>
          </ac:picMkLst>
        </pc:picChg>
        <pc:picChg chg="add mod">
          <ac:chgData name="Eric Patrick Ford" userId="8e18d788-7f1f-431c-aaae-ff6dfa4227e2" providerId="ADAL" clId="{72EABE17-0390-4E75-B374-3D68A1E6F9E4}" dt="2023-01-30T08:54:52.695" v="2757" actId="1076"/>
          <ac:picMkLst>
            <pc:docMk/>
            <pc:sldMk cId="1271143850" sldId="413"/>
            <ac:picMk id="14" creationId="{9C59B389-89EF-E88A-8A80-7E3845F6110D}"/>
          </ac:picMkLst>
        </pc:picChg>
        <pc:picChg chg="add del mod">
          <ac:chgData name="Eric Patrick Ford" userId="8e18d788-7f1f-431c-aaae-ff6dfa4227e2" providerId="ADAL" clId="{72EABE17-0390-4E75-B374-3D68A1E6F9E4}" dt="2023-01-30T08:52:53.817" v="2748" actId="21"/>
          <ac:picMkLst>
            <pc:docMk/>
            <pc:sldMk cId="1271143850" sldId="413"/>
            <ac:picMk id="19" creationId="{983C152F-3B64-188C-9D7E-2693DD5AD52D}"/>
          </ac:picMkLst>
        </pc:picChg>
        <pc:picChg chg="add mod">
          <ac:chgData name="Eric Patrick Ford" userId="8e18d788-7f1f-431c-aaae-ff6dfa4227e2" providerId="ADAL" clId="{72EABE17-0390-4E75-B374-3D68A1E6F9E4}" dt="2023-01-30T08:57:36.834" v="2803" actId="1076"/>
          <ac:picMkLst>
            <pc:docMk/>
            <pc:sldMk cId="1271143850" sldId="413"/>
            <ac:picMk id="23" creationId="{75DF8132-B30D-D941-02A6-9C4C15A1D59D}"/>
          </ac:picMkLst>
        </pc:picChg>
        <pc:picChg chg="add del mod">
          <ac:chgData name="Eric Patrick Ford" userId="8e18d788-7f1f-431c-aaae-ff6dfa4227e2" providerId="ADAL" clId="{72EABE17-0390-4E75-B374-3D68A1E6F9E4}" dt="2023-01-30T08:55:37.873" v="2761" actId="21"/>
          <ac:picMkLst>
            <pc:docMk/>
            <pc:sldMk cId="1271143850" sldId="413"/>
            <ac:picMk id="24" creationId="{468BEE1B-C808-623F-BF75-EB48C767796C}"/>
          </ac:picMkLst>
        </pc:picChg>
        <pc:picChg chg="add mod">
          <ac:chgData name="Eric Patrick Ford" userId="8e18d788-7f1f-431c-aaae-ff6dfa4227e2" providerId="ADAL" clId="{72EABE17-0390-4E75-B374-3D68A1E6F9E4}" dt="2023-01-30T08:57:53.873" v="2807" actId="1076"/>
          <ac:picMkLst>
            <pc:docMk/>
            <pc:sldMk cId="1271143850" sldId="413"/>
            <ac:picMk id="26" creationId="{0D3673F9-78C0-6259-7D98-B89402595648}"/>
          </ac:picMkLst>
        </pc:picChg>
        <pc:picChg chg="add del mod">
          <ac:chgData name="Eric Patrick Ford" userId="8e18d788-7f1f-431c-aaae-ff6dfa4227e2" providerId="ADAL" clId="{72EABE17-0390-4E75-B374-3D68A1E6F9E4}" dt="2023-01-30T08:58:32.625" v="2812" actId="478"/>
          <ac:picMkLst>
            <pc:docMk/>
            <pc:sldMk cId="1271143850" sldId="413"/>
            <ac:picMk id="28" creationId="{A0FC8ECB-F2BE-ADD7-66B3-BAA9060544BA}"/>
          </ac:picMkLst>
        </pc:picChg>
        <pc:picChg chg="add mod">
          <ac:chgData name="Eric Patrick Ford" userId="8e18d788-7f1f-431c-aaae-ff6dfa4227e2" providerId="ADAL" clId="{72EABE17-0390-4E75-B374-3D68A1E6F9E4}" dt="2023-01-30T08:59:19.030" v="2816" actId="14100"/>
          <ac:picMkLst>
            <pc:docMk/>
            <pc:sldMk cId="1271143850" sldId="413"/>
            <ac:picMk id="30" creationId="{5E5DE758-7CDD-A5AB-0C9D-C2AE368EB428}"/>
          </ac:picMkLst>
        </pc:picChg>
        <pc:picChg chg="add mod">
          <ac:chgData name="Eric Patrick Ford" userId="8e18d788-7f1f-431c-aaae-ff6dfa4227e2" providerId="ADAL" clId="{72EABE17-0390-4E75-B374-3D68A1E6F9E4}" dt="2023-01-30T10:26:42.424" v="2952" actId="1076"/>
          <ac:picMkLst>
            <pc:docMk/>
            <pc:sldMk cId="1271143850" sldId="413"/>
            <ac:picMk id="33" creationId="{7D76CF6B-56EE-390E-4A7D-A1BC08333F35}"/>
          </ac:picMkLst>
        </pc:picChg>
      </pc:sldChg>
      <pc:sldChg chg="addSp delSp modSp add mod">
        <pc:chgData name="Eric Patrick Ford" userId="8e18d788-7f1f-431c-aaae-ff6dfa4227e2" providerId="ADAL" clId="{72EABE17-0390-4E75-B374-3D68A1E6F9E4}" dt="2023-01-30T12:53:05.988" v="4765" actId="20577"/>
        <pc:sldMkLst>
          <pc:docMk/>
          <pc:sldMk cId="3611915560" sldId="414"/>
        </pc:sldMkLst>
        <pc:spChg chg="mod">
          <ac:chgData name="Eric Patrick Ford" userId="8e18d788-7f1f-431c-aaae-ff6dfa4227e2" providerId="ADAL" clId="{72EABE17-0390-4E75-B374-3D68A1E6F9E4}" dt="2023-01-30T10:20:37.938" v="2858" actId="20577"/>
          <ac:spMkLst>
            <pc:docMk/>
            <pc:sldMk cId="3611915560" sldId="414"/>
            <ac:spMk id="2" creationId="{ECBE1A22-8085-8629-43C1-ABF4E148D7E5}"/>
          </ac:spMkLst>
        </pc:spChg>
        <pc:spChg chg="del">
          <ac:chgData name="Eric Patrick Ford" userId="8e18d788-7f1f-431c-aaae-ff6dfa4227e2" providerId="ADAL" clId="{72EABE17-0390-4E75-B374-3D68A1E6F9E4}" dt="2023-01-30T10:22:05.618" v="2862" actId="478"/>
          <ac:spMkLst>
            <pc:docMk/>
            <pc:sldMk cId="3611915560" sldId="414"/>
            <ac:spMk id="7" creationId="{FE82B08D-8A52-6165-BEA7-B977D6E5E3DF}"/>
          </ac:spMkLst>
        </pc:spChg>
        <pc:spChg chg="del">
          <ac:chgData name="Eric Patrick Ford" userId="8e18d788-7f1f-431c-aaae-ff6dfa4227e2" providerId="ADAL" clId="{72EABE17-0390-4E75-B374-3D68A1E6F9E4}" dt="2023-01-30T10:22:04.219" v="2861" actId="478"/>
          <ac:spMkLst>
            <pc:docMk/>
            <pc:sldMk cId="3611915560" sldId="414"/>
            <ac:spMk id="8" creationId="{44AE3706-611E-5A0E-122E-B7C694B9465F}"/>
          </ac:spMkLst>
        </pc:spChg>
        <pc:spChg chg="add del mod">
          <ac:chgData name="Eric Patrick Ford" userId="8e18d788-7f1f-431c-aaae-ff6dfa4227e2" providerId="ADAL" clId="{72EABE17-0390-4E75-B374-3D68A1E6F9E4}" dt="2023-01-30T11:51:10.371" v="3704" actId="21"/>
          <ac:spMkLst>
            <pc:docMk/>
            <pc:sldMk cId="3611915560" sldId="414"/>
            <ac:spMk id="9" creationId="{2E4B157E-A065-8A24-ED85-D7B068267D78}"/>
          </ac:spMkLst>
        </pc:spChg>
        <pc:spChg chg="add mod">
          <ac:chgData name="Eric Patrick Ford" userId="8e18d788-7f1f-431c-aaae-ff6dfa4227e2" providerId="ADAL" clId="{72EABE17-0390-4E75-B374-3D68A1E6F9E4}" dt="2023-01-30T11:51:22.465" v="3706" actId="14100"/>
          <ac:spMkLst>
            <pc:docMk/>
            <pc:sldMk cId="3611915560" sldId="414"/>
            <ac:spMk id="13" creationId="{618075F3-EB0E-972B-4041-4AAB6A63C5FF}"/>
          </ac:spMkLst>
        </pc:spChg>
        <pc:spChg chg="del mod">
          <ac:chgData name="Eric Patrick Ford" userId="8e18d788-7f1f-431c-aaae-ff6dfa4227e2" providerId="ADAL" clId="{72EABE17-0390-4E75-B374-3D68A1E6F9E4}" dt="2023-01-30T11:46:32.409" v="3615" actId="21"/>
          <ac:spMkLst>
            <pc:docMk/>
            <pc:sldMk cId="3611915560" sldId="414"/>
            <ac:spMk id="15" creationId="{996C6551-B005-6072-1861-BA914E702CD5}"/>
          </ac:spMkLst>
        </pc:spChg>
        <pc:spChg chg="del">
          <ac:chgData name="Eric Patrick Ford" userId="8e18d788-7f1f-431c-aaae-ff6dfa4227e2" providerId="ADAL" clId="{72EABE17-0390-4E75-B374-3D68A1E6F9E4}" dt="2023-01-30T10:22:22.589" v="2866" actId="478"/>
          <ac:spMkLst>
            <pc:docMk/>
            <pc:sldMk cId="3611915560" sldId="414"/>
            <ac:spMk id="16" creationId="{EEEE0651-BAD4-BB49-09BA-34FA573F37C6}"/>
          </ac:spMkLst>
        </pc:spChg>
        <pc:spChg chg="mod">
          <ac:chgData name="Eric Patrick Ford" userId="8e18d788-7f1f-431c-aaae-ff6dfa4227e2" providerId="ADAL" clId="{72EABE17-0390-4E75-B374-3D68A1E6F9E4}" dt="2023-01-30T11:49:43.794" v="3679" actId="20577"/>
          <ac:spMkLst>
            <pc:docMk/>
            <pc:sldMk cId="3611915560" sldId="414"/>
            <ac:spMk id="17" creationId="{8FC80B44-D546-00B5-4628-28B983B0EF9B}"/>
          </ac:spMkLst>
        </pc:spChg>
        <pc:spChg chg="del">
          <ac:chgData name="Eric Patrick Ford" userId="8e18d788-7f1f-431c-aaae-ff6dfa4227e2" providerId="ADAL" clId="{72EABE17-0390-4E75-B374-3D68A1E6F9E4}" dt="2023-01-30T10:22:23.980" v="2867" actId="478"/>
          <ac:spMkLst>
            <pc:docMk/>
            <pc:sldMk cId="3611915560" sldId="414"/>
            <ac:spMk id="18" creationId="{DF6CE4FD-D5E1-193C-B9A7-B0017F4F81B9}"/>
          </ac:spMkLst>
        </pc:spChg>
        <pc:spChg chg="add mod">
          <ac:chgData name="Eric Patrick Ford" userId="8e18d788-7f1f-431c-aaae-ff6dfa4227e2" providerId="ADAL" clId="{72EABE17-0390-4E75-B374-3D68A1E6F9E4}" dt="2023-01-30T12:53:05.988" v="4765" actId="20577"/>
          <ac:spMkLst>
            <pc:docMk/>
            <pc:sldMk cId="3611915560" sldId="414"/>
            <ac:spMk id="19" creationId="{6C2E665D-6C2B-1ECE-41E9-BC51F0AC2277}"/>
          </ac:spMkLst>
        </pc:spChg>
        <pc:spChg chg="del mod">
          <ac:chgData name="Eric Patrick Ford" userId="8e18d788-7f1f-431c-aaae-ff6dfa4227e2" providerId="ADAL" clId="{72EABE17-0390-4E75-B374-3D68A1E6F9E4}" dt="2023-01-30T11:46:32.409" v="3615" actId="21"/>
          <ac:spMkLst>
            <pc:docMk/>
            <pc:sldMk cId="3611915560" sldId="414"/>
            <ac:spMk id="21" creationId="{7944C067-BD2C-41BB-9F58-721958923A66}"/>
          </ac:spMkLst>
        </pc:spChg>
        <pc:spChg chg="del mod ord">
          <ac:chgData name="Eric Patrick Ford" userId="8e18d788-7f1f-431c-aaae-ff6dfa4227e2" providerId="ADAL" clId="{72EABE17-0390-4E75-B374-3D68A1E6F9E4}" dt="2023-01-30T11:51:10.371" v="3704" actId="21"/>
          <ac:spMkLst>
            <pc:docMk/>
            <pc:sldMk cId="3611915560" sldId="414"/>
            <ac:spMk id="22" creationId="{FC548CD3-0524-A7A2-2BAF-AE6D4CD8AD92}"/>
          </ac:spMkLst>
        </pc:spChg>
        <pc:spChg chg="mod">
          <ac:chgData name="Eric Patrick Ford" userId="8e18d788-7f1f-431c-aaae-ff6dfa4227e2" providerId="ADAL" clId="{72EABE17-0390-4E75-B374-3D68A1E6F9E4}" dt="2023-01-30T11:44:51.038" v="3614" actId="1076"/>
          <ac:spMkLst>
            <pc:docMk/>
            <pc:sldMk cId="3611915560" sldId="414"/>
            <ac:spMk id="25" creationId="{0EA4ED16-DFD4-6624-66D6-C86EB0F6FB6E}"/>
          </ac:spMkLst>
        </pc:spChg>
        <pc:spChg chg="add del mod ord">
          <ac:chgData name="Eric Patrick Ford" userId="8e18d788-7f1f-431c-aaae-ff6dfa4227e2" providerId="ADAL" clId="{72EABE17-0390-4E75-B374-3D68A1E6F9E4}" dt="2023-01-30T11:49:46.554" v="3693"/>
          <ac:spMkLst>
            <pc:docMk/>
            <pc:sldMk cId="3611915560" sldId="414"/>
            <ac:spMk id="27" creationId="{BC0B8C87-968E-A967-9BF1-5E046D20AF35}"/>
          </ac:spMkLst>
        </pc:spChg>
        <pc:spChg chg="add mod">
          <ac:chgData name="Eric Patrick Ford" userId="8e18d788-7f1f-431c-aaae-ff6dfa4227e2" providerId="ADAL" clId="{72EABE17-0390-4E75-B374-3D68A1E6F9E4}" dt="2023-01-30T11:51:32.718" v="3708" actId="1076"/>
          <ac:spMkLst>
            <pc:docMk/>
            <pc:sldMk cId="3611915560" sldId="414"/>
            <ac:spMk id="28" creationId="{980006E8-0B6D-46AE-25AD-F0B45E504DF0}"/>
          </ac:spMkLst>
        </pc:spChg>
        <pc:spChg chg="mod">
          <ac:chgData name="Eric Patrick Ford" userId="8e18d788-7f1f-431c-aaae-ff6dfa4227e2" providerId="ADAL" clId="{72EABE17-0390-4E75-B374-3D68A1E6F9E4}" dt="2023-01-30T12:51:48.670" v="4629" actId="6549"/>
          <ac:spMkLst>
            <pc:docMk/>
            <pc:sldMk cId="3611915560" sldId="414"/>
            <ac:spMk id="31" creationId="{DFA5588A-41C9-201E-44D2-94E9D7784460}"/>
          </ac:spMkLst>
        </pc:spChg>
        <pc:spChg chg="add mod">
          <ac:chgData name="Eric Patrick Ford" userId="8e18d788-7f1f-431c-aaae-ff6dfa4227e2" providerId="ADAL" clId="{72EABE17-0390-4E75-B374-3D68A1E6F9E4}" dt="2023-01-30T11:51:32.718" v="3708" actId="1076"/>
          <ac:spMkLst>
            <pc:docMk/>
            <pc:sldMk cId="3611915560" sldId="414"/>
            <ac:spMk id="32" creationId="{38831AF1-9261-7B0C-BEA0-9CDCB098DBF1}"/>
          </ac:spMkLst>
        </pc:spChg>
        <pc:picChg chg="add del mod">
          <ac:chgData name="Eric Patrick Ford" userId="8e18d788-7f1f-431c-aaae-ff6dfa4227e2" providerId="ADAL" clId="{72EABE17-0390-4E75-B374-3D68A1E6F9E4}" dt="2023-01-30T11:46:32.409" v="3615" actId="21"/>
          <ac:picMkLst>
            <pc:docMk/>
            <pc:sldMk cId="3611915560" sldId="414"/>
            <ac:picMk id="4" creationId="{D916257F-5FC1-66F7-FA79-65EA993D7212}"/>
          </ac:picMkLst>
        </pc:picChg>
        <pc:picChg chg="add del mod">
          <ac:chgData name="Eric Patrick Ford" userId="8e18d788-7f1f-431c-aaae-ff6dfa4227e2" providerId="ADAL" clId="{72EABE17-0390-4E75-B374-3D68A1E6F9E4}" dt="2023-01-30T11:51:10.371" v="3704" actId="21"/>
          <ac:picMkLst>
            <pc:docMk/>
            <pc:sldMk cId="3611915560" sldId="414"/>
            <ac:picMk id="6" creationId="{1F1201B9-51A4-FD09-272A-6FA3DF29DECF}"/>
          </ac:picMkLst>
        </pc:picChg>
        <pc:picChg chg="mod">
          <ac:chgData name="Eric Patrick Ford" userId="8e18d788-7f1f-431c-aaae-ff6dfa4227e2" providerId="ADAL" clId="{72EABE17-0390-4E75-B374-3D68A1E6F9E4}" dt="2023-01-30T11:44:41.024" v="3611" actId="1076"/>
          <ac:picMkLst>
            <pc:docMk/>
            <pc:sldMk cId="3611915560" sldId="414"/>
            <ac:picMk id="10" creationId="{C3FA9A79-AD45-8AF1-E1EC-4EB1746989BA}"/>
          </ac:picMkLst>
        </pc:picChg>
        <pc:picChg chg="add del mod">
          <ac:chgData name="Eric Patrick Ford" userId="8e18d788-7f1f-431c-aaae-ff6dfa4227e2" providerId="ADAL" clId="{72EABE17-0390-4E75-B374-3D68A1E6F9E4}" dt="2023-01-30T11:51:10.371" v="3704" actId="21"/>
          <ac:picMkLst>
            <pc:docMk/>
            <pc:sldMk cId="3611915560" sldId="414"/>
            <ac:picMk id="11" creationId="{D0C5E2AF-BA4B-841D-A404-4B6300B48E04}"/>
          </ac:picMkLst>
        </pc:picChg>
        <pc:picChg chg="del">
          <ac:chgData name="Eric Patrick Ford" userId="8e18d788-7f1f-431c-aaae-ff6dfa4227e2" providerId="ADAL" clId="{72EABE17-0390-4E75-B374-3D68A1E6F9E4}" dt="2023-01-30T10:22:06.988" v="2863" actId="478"/>
          <ac:picMkLst>
            <pc:docMk/>
            <pc:sldMk cId="3611915560" sldId="414"/>
            <ac:picMk id="12" creationId="{87483AFB-EB6C-4572-9753-56AAE01E2657}"/>
          </ac:picMkLst>
        </pc:picChg>
        <pc:picChg chg="del">
          <ac:chgData name="Eric Patrick Ford" userId="8e18d788-7f1f-431c-aaae-ff6dfa4227e2" providerId="ADAL" clId="{72EABE17-0390-4E75-B374-3D68A1E6F9E4}" dt="2023-01-30T10:22:07.811" v="2864" actId="478"/>
          <ac:picMkLst>
            <pc:docMk/>
            <pc:sldMk cId="3611915560" sldId="414"/>
            <ac:picMk id="14" creationId="{9C59B389-89EF-E88A-8A80-7E3845F6110D}"/>
          </ac:picMkLst>
        </pc:picChg>
        <pc:picChg chg="add del mod">
          <ac:chgData name="Eric Patrick Ford" userId="8e18d788-7f1f-431c-aaae-ff6dfa4227e2" providerId="ADAL" clId="{72EABE17-0390-4E75-B374-3D68A1E6F9E4}" dt="2023-01-30T11:47:10.559" v="3620" actId="478"/>
          <ac:picMkLst>
            <pc:docMk/>
            <pc:sldMk cId="3611915560" sldId="414"/>
            <ac:picMk id="20" creationId="{78CB5F3C-B404-37CD-D6D9-EEB8D92CEA92}"/>
          </ac:picMkLst>
        </pc:picChg>
        <pc:picChg chg="del">
          <ac:chgData name="Eric Patrick Ford" userId="8e18d788-7f1f-431c-aaae-ff6dfa4227e2" providerId="ADAL" clId="{72EABE17-0390-4E75-B374-3D68A1E6F9E4}" dt="2023-01-30T10:21:55.141" v="2859" actId="478"/>
          <ac:picMkLst>
            <pc:docMk/>
            <pc:sldMk cId="3611915560" sldId="414"/>
            <ac:picMk id="23" creationId="{75DF8132-B30D-D941-02A6-9C4C15A1D59D}"/>
          </ac:picMkLst>
        </pc:picChg>
        <pc:picChg chg="add del mod">
          <ac:chgData name="Eric Patrick Ford" userId="8e18d788-7f1f-431c-aaae-ff6dfa4227e2" providerId="ADAL" clId="{72EABE17-0390-4E75-B374-3D68A1E6F9E4}" dt="2023-01-30T11:50:47.579" v="3703" actId="478"/>
          <ac:picMkLst>
            <pc:docMk/>
            <pc:sldMk cId="3611915560" sldId="414"/>
            <ac:picMk id="24" creationId="{1A90CA8A-AAF4-737B-B5EE-280CE59598A2}"/>
          </ac:picMkLst>
        </pc:picChg>
        <pc:picChg chg="del">
          <ac:chgData name="Eric Patrick Ford" userId="8e18d788-7f1f-431c-aaae-ff6dfa4227e2" providerId="ADAL" clId="{72EABE17-0390-4E75-B374-3D68A1E6F9E4}" dt="2023-01-30T10:23:14.748" v="2869" actId="478"/>
          <ac:picMkLst>
            <pc:docMk/>
            <pc:sldMk cId="3611915560" sldId="414"/>
            <ac:picMk id="26" creationId="{0D3673F9-78C0-6259-7D98-B89402595648}"/>
          </ac:picMkLst>
        </pc:picChg>
        <pc:picChg chg="add mod">
          <ac:chgData name="Eric Patrick Ford" userId="8e18d788-7f1f-431c-aaae-ff6dfa4227e2" providerId="ADAL" clId="{72EABE17-0390-4E75-B374-3D68A1E6F9E4}" dt="2023-01-30T11:51:32.718" v="3708" actId="1076"/>
          <ac:picMkLst>
            <pc:docMk/>
            <pc:sldMk cId="3611915560" sldId="414"/>
            <ac:picMk id="29" creationId="{05A0F5B7-0B62-9F3E-A807-77479CDE7005}"/>
          </ac:picMkLst>
        </pc:picChg>
        <pc:picChg chg="del">
          <ac:chgData name="Eric Patrick Ford" userId="8e18d788-7f1f-431c-aaae-ff6dfa4227e2" providerId="ADAL" clId="{72EABE17-0390-4E75-B374-3D68A1E6F9E4}" dt="2023-01-30T10:23:26.200" v="2874" actId="478"/>
          <ac:picMkLst>
            <pc:docMk/>
            <pc:sldMk cId="3611915560" sldId="414"/>
            <ac:picMk id="30" creationId="{5E5DE758-7CDD-A5AB-0C9D-C2AE368EB428}"/>
          </ac:picMkLst>
        </pc:picChg>
        <pc:picChg chg="add mod">
          <ac:chgData name="Eric Patrick Ford" userId="8e18d788-7f1f-431c-aaae-ff6dfa4227e2" providerId="ADAL" clId="{72EABE17-0390-4E75-B374-3D68A1E6F9E4}" dt="2023-01-30T11:51:32.718" v="3708" actId="1076"/>
          <ac:picMkLst>
            <pc:docMk/>
            <pc:sldMk cId="3611915560" sldId="414"/>
            <ac:picMk id="33" creationId="{BB20D4EE-32B4-BCFB-F347-99BE983F5B17}"/>
          </ac:picMkLst>
        </pc:picChg>
        <pc:picChg chg="add mod">
          <ac:chgData name="Eric Patrick Ford" userId="8e18d788-7f1f-431c-aaae-ff6dfa4227e2" providerId="ADAL" clId="{72EABE17-0390-4E75-B374-3D68A1E6F9E4}" dt="2023-01-30T11:52:22.769" v="3711" actId="14100"/>
          <ac:picMkLst>
            <pc:docMk/>
            <pc:sldMk cId="3611915560" sldId="414"/>
            <ac:picMk id="35" creationId="{7D7F1B3D-49F1-EC3E-503F-32B0DD62E022}"/>
          </ac:picMkLst>
        </pc:picChg>
      </pc:sldChg>
      <pc:sldChg chg="addSp delSp modSp add mod">
        <pc:chgData name="Eric Patrick Ford" userId="8e18d788-7f1f-431c-aaae-ff6dfa4227e2" providerId="ADAL" clId="{72EABE17-0390-4E75-B374-3D68A1E6F9E4}" dt="2023-01-30T14:10:20.384" v="5826" actId="20577"/>
        <pc:sldMkLst>
          <pc:docMk/>
          <pc:sldMk cId="3586828321" sldId="415"/>
        </pc:sldMkLst>
        <pc:spChg chg="mod">
          <ac:chgData name="Eric Patrick Ford" userId="8e18d788-7f1f-431c-aaae-ff6dfa4227e2" providerId="ADAL" clId="{72EABE17-0390-4E75-B374-3D68A1E6F9E4}" dt="2023-01-30T12:04:47.449" v="4167" actId="20577"/>
          <ac:spMkLst>
            <pc:docMk/>
            <pc:sldMk cId="3586828321" sldId="415"/>
            <ac:spMk id="2" creationId="{ECBE1A22-8085-8629-43C1-ABF4E148D7E5}"/>
          </ac:spMkLst>
        </pc:spChg>
        <pc:spChg chg="add mod">
          <ac:chgData name="Eric Patrick Ford" userId="8e18d788-7f1f-431c-aaae-ff6dfa4227e2" providerId="ADAL" clId="{72EABE17-0390-4E75-B374-3D68A1E6F9E4}" dt="2023-01-30T12:01:53.988" v="4097" actId="14100"/>
          <ac:spMkLst>
            <pc:docMk/>
            <pc:sldMk cId="3586828321" sldId="415"/>
            <ac:spMk id="3" creationId="{2D75FEC7-37D5-34CE-541D-193A31814AB1}"/>
          </ac:spMkLst>
        </pc:spChg>
        <pc:spChg chg="add mod">
          <ac:chgData name="Eric Patrick Ford" userId="8e18d788-7f1f-431c-aaae-ff6dfa4227e2" providerId="ADAL" clId="{72EABE17-0390-4E75-B374-3D68A1E6F9E4}" dt="2023-01-30T12:03:58.579" v="4109" actId="14100"/>
          <ac:spMkLst>
            <pc:docMk/>
            <pc:sldMk cId="3586828321" sldId="415"/>
            <ac:spMk id="5" creationId="{E5C03690-2191-D458-070D-F761821FB38C}"/>
          </ac:spMkLst>
        </pc:spChg>
        <pc:spChg chg="add mod">
          <ac:chgData name="Eric Patrick Ford" userId="8e18d788-7f1f-431c-aaae-ff6dfa4227e2" providerId="ADAL" clId="{72EABE17-0390-4E75-B374-3D68A1E6F9E4}" dt="2023-01-30T12:04:20.212" v="4129" actId="1076"/>
          <ac:spMkLst>
            <pc:docMk/>
            <pc:sldMk cId="3586828321" sldId="415"/>
            <ac:spMk id="7" creationId="{4C14978D-71DD-BC9C-1051-2C85C5004961}"/>
          </ac:spMkLst>
        </pc:spChg>
        <pc:spChg chg="mod">
          <ac:chgData name="Eric Patrick Ford" userId="8e18d788-7f1f-431c-aaae-ff6dfa4227e2" providerId="ADAL" clId="{72EABE17-0390-4E75-B374-3D68A1E6F9E4}" dt="2023-01-30T12:03:55.813" v="4108" actId="1076"/>
          <ac:spMkLst>
            <pc:docMk/>
            <pc:sldMk cId="3586828321" sldId="415"/>
            <ac:spMk id="13" creationId="{618075F3-EB0E-972B-4041-4AAB6A63C5FF}"/>
          </ac:spMkLst>
        </pc:spChg>
        <pc:spChg chg="mod">
          <ac:chgData name="Eric Patrick Ford" userId="8e18d788-7f1f-431c-aaae-ff6dfa4227e2" providerId="ADAL" clId="{72EABE17-0390-4E75-B374-3D68A1E6F9E4}" dt="2023-01-30T12:01:44.531" v="4095" actId="1076"/>
          <ac:spMkLst>
            <pc:docMk/>
            <pc:sldMk cId="3586828321" sldId="415"/>
            <ac:spMk id="17" creationId="{8FC80B44-D546-00B5-4628-28B983B0EF9B}"/>
          </ac:spMkLst>
        </pc:spChg>
        <pc:spChg chg="mod ord">
          <ac:chgData name="Eric Patrick Ford" userId="8e18d788-7f1f-431c-aaae-ff6dfa4227e2" providerId="ADAL" clId="{72EABE17-0390-4E75-B374-3D68A1E6F9E4}" dt="2023-01-30T14:10:20.384" v="5826" actId="20577"/>
          <ac:spMkLst>
            <pc:docMk/>
            <pc:sldMk cId="3586828321" sldId="415"/>
            <ac:spMk id="19" creationId="{6C2E665D-6C2B-1ECE-41E9-BC51F0AC2277}"/>
          </ac:spMkLst>
        </pc:spChg>
        <pc:spChg chg="mod">
          <ac:chgData name="Eric Patrick Ford" userId="8e18d788-7f1f-431c-aaae-ff6dfa4227e2" providerId="ADAL" clId="{72EABE17-0390-4E75-B374-3D68A1E6F9E4}" dt="2023-01-30T12:01:47.657" v="4096" actId="1076"/>
          <ac:spMkLst>
            <pc:docMk/>
            <pc:sldMk cId="3586828321" sldId="415"/>
            <ac:spMk id="25" creationId="{0EA4ED16-DFD4-6624-66D6-C86EB0F6FB6E}"/>
          </ac:spMkLst>
        </pc:spChg>
        <pc:spChg chg="del">
          <ac:chgData name="Eric Patrick Ford" userId="8e18d788-7f1f-431c-aaae-ff6dfa4227e2" providerId="ADAL" clId="{72EABE17-0390-4E75-B374-3D68A1E6F9E4}" dt="2023-01-30T12:01:04.807" v="4070" actId="478"/>
          <ac:spMkLst>
            <pc:docMk/>
            <pc:sldMk cId="3586828321" sldId="415"/>
            <ac:spMk id="31" creationId="{DFA5588A-41C9-201E-44D2-94E9D7784460}"/>
          </ac:spMkLst>
        </pc:spChg>
        <pc:picChg chg="add mod">
          <ac:chgData name="Eric Patrick Ford" userId="8e18d788-7f1f-431c-aaae-ff6dfa4227e2" providerId="ADAL" clId="{72EABE17-0390-4E75-B374-3D68A1E6F9E4}" dt="2023-01-30T12:02:35.060" v="4102" actId="1076"/>
          <ac:picMkLst>
            <pc:docMk/>
            <pc:sldMk cId="3586828321" sldId="415"/>
            <ac:picMk id="4" creationId="{8E7F11CA-B45A-9A4C-A5D6-7C37D60CC253}"/>
          </ac:picMkLst>
        </pc:picChg>
        <pc:picChg chg="mod">
          <ac:chgData name="Eric Patrick Ford" userId="8e18d788-7f1f-431c-aaae-ff6dfa4227e2" providerId="ADAL" clId="{72EABE17-0390-4E75-B374-3D68A1E6F9E4}" dt="2023-01-30T12:01:44.531" v="4095" actId="1076"/>
          <ac:picMkLst>
            <pc:docMk/>
            <pc:sldMk cId="3586828321" sldId="415"/>
            <ac:picMk id="10" creationId="{C3FA9A79-AD45-8AF1-E1EC-4EB1746989BA}"/>
          </ac:picMkLst>
        </pc:picChg>
        <pc:picChg chg="mod">
          <ac:chgData name="Eric Patrick Ford" userId="8e18d788-7f1f-431c-aaae-ff6dfa4227e2" providerId="ADAL" clId="{72EABE17-0390-4E75-B374-3D68A1E6F9E4}" dt="2023-01-30T12:03:55.813" v="4108" actId="1076"/>
          <ac:picMkLst>
            <pc:docMk/>
            <pc:sldMk cId="3586828321" sldId="415"/>
            <ac:picMk id="24" creationId="{1A90CA8A-AAF4-737B-B5EE-280CE59598A2}"/>
          </ac:picMkLst>
        </pc:picChg>
      </pc:sldChg>
      <pc:sldChg chg="add del">
        <pc:chgData name="Eric Patrick Ford" userId="8e18d788-7f1f-431c-aaae-ff6dfa4227e2" providerId="ADAL" clId="{72EABE17-0390-4E75-B374-3D68A1E6F9E4}" dt="2023-01-30T11:49:43.603" v="3678" actId="2890"/>
        <pc:sldMkLst>
          <pc:docMk/>
          <pc:sldMk cId="3608906143" sldId="415"/>
        </pc:sldMkLst>
      </pc:sldChg>
      <pc:sldChg chg="addSp delSp modSp add mod">
        <pc:chgData name="Eric Patrick Ford" userId="8e18d788-7f1f-431c-aaae-ff6dfa4227e2" providerId="ADAL" clId="{72EABE17-0390-4E75-B374-3D68A1E6F9E4}" dt="2023-01-30T14:09:11.772" v="5792" actId="14100"/>
        <pc:sldMkLst>
          <pc:docMk/>
          <pc:sldMk cId="2105166512" sldId="416"/>
        </pc:sldMkLst>
        <pc:spChg chg="mod">
          <ac:chgData name="Eric Patrick Ford" userId="8e18d788-7f1f-431c-aaae-ff6dfa4227e2" providerId="ADAL" clId="{72EABE17-0390-4E75-B374-3D68A1E6F9E4}" dt="2023-01-30T12:12:34.304" v="4326" actId="20577"/>
          <ac:spMkLst>
            <pc:docMk/>
            <pc:sldMk cId="2105166512" sldId="416"/>
            <ac:spMk id="2" creationId="{ECBE1A22-8085-8629-43C1-ABF4E148D7E5}"/>
          </ac:spMkLst>
        </pc:spChg>
        <pc:spChg chg="add mod">
          <ac:chgData name="Eric Patrick Ford" userId="8e18d788-7f1f-431c-aaae-ff6dfa4227e2" providerId="ADAL" clId="{72EABE17-0390-4E75-B374-3D68A1E6F9E4}" dt="2023-01-30T13:15:30.499" v="4950" actId="1076"/>
          <ac:spMkLst>
            <pc:docMk/>
            <pc:sldMk cId="2105166512" sldId="416"/>
            <ac:spMk id="3" creationId="{32660343-CB7A-55DA-B508-9BC386EBB340}"/>
          </ac:spMkLst>
        </pc:spChg>
        <pc:spChg chg="add del mod">
          <ac:chgData name="Eric Patrick Ford" userId="8e18d788-7f1f-431c-aaae-ff6dfa4227e2" providerId="ADAL" clId="{72EABE17-0390-4E75-B374-3D68A1E6F9E4}" dt="2023-01-30T12:19:35.030" v="4357" actId="478"/>
          <ac:spMkLst>
            <pc:docMk/>
            <pc:sldMk cId="2105166512" sldId="416"/>
            <ac:spMk id="5" creationId="{E4D7E0D8-299E-D737-506E-79CAB42CCC9D}"/>
          </ac:spMkLst>
        </pc:spChg>
        <pc:spChg chg="del">
          <ac:chgData name="Eric Patrick Ford" userId="8e18d788-7f1f-431c-aaae-ff6dfa4227e2" providerId="ADAL" clId="{72EABE17-0390-4E75-B374-3D68A1E6F9E4}" dt="2023-01-30T12:13:01.488" v="4330" actId="478"/>
          <ac:spMkLst>
            <pc:docMk/>
            <pc:sldMk cId="2105166512" sldId="416"/>
            <ac:spMk id="7" creationId="{FE82B08D-8A52-6165-BEA7-B977D6E5E3DF}"/>
          </ac:spMkLst>
        </pc:spChg>
        <pc:spChg chg="del">
          <ac:chgData name="Eric Patrick Ford" userId="8e18d788-7f1f-431c-aaae-ff6dfa4227e2" providerId="ADAL" clId="{72EABE17-0390-4E75-B374-3D68A1E6F9E4}" dt="2023-01-30T12:13:00.917" v="4329" actId="478"/>
          <ac:spMkLst>
            <pc:docMk/>
            <pc:sldMk cId="2105166512" sldId="416"/>
            <ac:spMk id="8" creationId="{44AE3706-611E-5A0E-122E-B7C694B9465F}"/>
          </ac:spMkLst>
        </pc:spChg>
        <pc:spChg chg="del">
          <ac:chgData name="Eric Patrick Ford" userId="8e18d788-7f1f-431c-aaae-ff6dfa4227e2" providerId="ADAL" clId="{72EABE17-0390-4E75-B374-3D68A1E6F9E4}" dt="2023-01-30T12:13:00.297" v="4328" actId="478"/>
          <ac:spMkLst>
            <pc:docMk/>
            <pc:sldMk cId="2105166512" sldId="416"/>
            <ac:spMk id="15" creationId="{996C6551-B005-6072-1861-BA914E702CD5}"/>
          </ac:spMkLst>
        </pc:spChg>
        <pc:spChg chg="del">
          <ac:chgData name="Eric Patrick Ford" userId="8e18d788-7f1f-431c-aaae-ff6dfa4227e2" providerId="ADAL" clId="{72EABE17-0390-4E75-B374-3D68A1E6F9E4}" dt="2023-01-30T12:13:05.413" v="4331" actId="478"/>
          <ac:spMkLst>
            <pc:docMk/>
            <pc:sldMk cId="2105166512" sldId="416"/>
            <ac:spMk id="16" creationId="{EEEE0651-BAD4-BB49-09BA-34FA573F37C6}"/>
          </ac:spMkLst>
        </pc:spChg>
        <pc:spChg chg="del mod">
          <ac:chgData name="Eric Patrick Ford" userId="8e18d788-7f1f-431c-aaae-ff6dfa4227e2" providerId="ADAL" clId="{72EABE17-0390-4E75-B374-3D68A1E6F9E4}" dt="2023-01-30T12:19:39.112" v="4359" actId="478"/>
          <ac:spMkLst>
            <pc:docMk/>
            <pc:sldMk cId="2105166512" sldId="416"/>
            <ac:spMk id="17" creationId="{8FC80B44-D546-00B5-4628-28B983B0EF9B}"/>
          </ac:spMkLst>
        </pc:spChg>
        <pc:spChg chg="del">
          <ac:chgData name="Eric Patrick Ford" userId="8e18d788-7f1f-431c-aaae-ff6dfa4227e2" providerId="ADAL" clId="{72EABE17-0390-4E75-B374-3D68A1E6F9E4}" dt="2023-01-30T12:13:05.413" v="4331" actId="478"/>
          <ac:spMkLst>
            <pc:docMk/>
            <pc:sldMk cId="2105166512" sldId="416"/>
            <ac:spMk id="18" creationId="{DF6CE4FD-D5E1-193C-B9A7-B0017F4F81B9}"/>
          </ac:spMkLst>
        </pc:spChg>
        <pc:spChg chg="del">
          <ac:chgData name="Eric Patrick Ford" userId="8e18d788-7f1f-431c-aaae-ff6dfa4227e2" providerId="ADAL" clId="{72EABE17-0390-4E75-B374-3D68A1E6F9E4}" dt="2023-01-30T12:12:58.006" v="4327" actId="478"/>
          <ac:spMkLst>
            <pc:docMk/>
            <pc:sldMk cId="2105166512" sldId="416"/>
            <ac:spMk id="21" creationId="{7944C067-BD2C-41BB-9F58-721958923A66}"/>
          </ac:spMkLst>
        </pc:spChg>
        <pc:spChg chg="mod">
          <ac:chgData name="Eric Patrick Ford" userId="8e18d788-7f1f-431c-aaae-ff6dfa4227e2" providerId="ADAL" clId="{72EABE17-0390-4E75-B374-3D68A1E6F9E4}" dt="2023-01-30T12:13:30.943" v="4335" actId="14100"/>
          <ac:spMkLst>
            <pc:docMk/>
            <pc:sldMk cId="2105166512" sldId="416"/>
            <ac:spMk id="22" creationId="{FC548CD3-0524-A7A2-2BAF-AE6D4CD8AD92}"/>
          </ac:spMkLst>
        </pc:spChg>
        <pc:spChg chg="del">
          <ac:chgData name="Eric Patrick Ford" userId="8e18d788-7f1f-431c-aaae-ff6dfa4227e2" providerId="ADAL" clId="{72EABE17-0390-4E75-B374-3D68A1E6F9E4}" dt="2023-01-30T12:19:26.975" v="4354" actId="478"/>
          <ac:spMkLst>
            <pc:docMk/>
            <pc:sldMk cId="2105166512" sldId="416"/>
            <ac:spMk id="25" creationId="{0EA4ED16-DFD4-6624-66D6-C86EB0F6FB6E}"/>
          </ac:spMkLst>
        </pc:spChg>
        <pc:spChg chg="del">
          <ac:chgData name="Eric Patrick Ford" userId="8e18d788-7f1f-431c-aaae-ff6dfa4227e2" providerId="ADAL" clId="{72EABE17-0390-4E75-B374-3D68A1E6F9E4}" dt="2023-01-30T12:19:37.681" v="4358" actId="478"/>
          <ac:spMkLst>
            <pc:docMk/>
            <pc:sldMk cId="2105166512" sldId="416"/>
            <ac:spMk id="31" creationId="{DFA5588A-41C9-201E-44D2-94E9D7784460}"/>
          </ac:spMkLst>
        </pc:spChg>
        <pc:picChg chg="del">
          <ac:chgData name="Eric Patrick Ford" userId="8e18d788-7f1f-431c-aaae-ff6dfa4227e2" providerId="ADAL" clId="{72EABE17-0390-4E75-B374-3D68A1E6F9E4}" dt="2023-01-30T12:19:29.043" v="4356" actId="478"/>
          <ac:picMkLst>
            <pc:docMk/>
            <pc:sldMk cId="2105166512" sldId="416"/>
            <ac:picMk id="10" creationId="{C3FA9A79-AD45-8AF1-E1EC-4EB1746989BA}"/>
          </ac:picMkLst>
        </pc:picChg>
        <pc:picChg chg="del">
          <ac:chgData name="Eric Patrick Ford" userId="8e18d788-7f1f-431c-aaae-ff6dfa4227e2" providerId="ADAL" clId="{72EABE17-0390-4E75-B374-3D68A1E6F9E4}" dt="2023-01-30T12:13:05.413" v="4331" actId="478"/>
          <ac:picMkLst>
            <pc:docMk/>
            <pc:sldMk cId="2105166512" sldId="416"/>
            <ac:picMk id="12" creationId="{87483AFB-EB6C-4572-9753-56AAE01E2657}"/>
          </ac:picMkLst>
        </pc:picChg>
        <pc:picChg chg="del">
          <ac:chgData name="Eric Patrick Ford" userId="8e18d788-7f1f-431c-aaae-ff6dfa4227e2" providerId="ADAL" clId="{72EABE17-0390-4E75-B374-3D68A1E6F9E4}" dt="2023-01-30T12:13:05.413" v="4331" actId="478"/>
          <ac:picMkLst>
            <pc:docMk/>
            <pc:sldMk cId="2105166512" sldId="416"/>
            <ac:picMk id="14" creationId="{9C59B389-89EF-E88A-8A80-7E3845F6110D}"/>
          </ac:picMkLst>
        </pc:picChg>
        <pc:picChg chg="del">
          <ac:chgData name="Eric Patrick Ford" userId="8e18d788-7f1f-431c-aaae-ff6dfa4227e2" providerId="ADAL" clId="{72EABE17-0390-4E75-B374-3D68A1E6F9E4}" dt="2023-01-30T12:13:05.413" v="4331" actId="478"/>
          <ac:picMkLst>
            <pc:docMk/>
            <pc:sldMk cId="2105166512" sldId="416"/>
            <ac:picMk id="23" creationId="{75DF8132-B30D-D941-02A6-9C4C15A1D59D}"/>
          </ac:picMkLst>
        </pc:picChg>
        <pc:picChg chg="mod">
          <ac:chgData name="Eric Patrick Ford" userId="8e18d788-7f1f-431c-aaae-ff6dfa4227e2" providerId="ADAL" clId="{72EABE17-0390-4E75-B374-3D68A1E6F9E4}" dt="2023-01-30T12:18:13.461" v="4350" actId="1038"/>
          <ac:picMkLst>
            <pc:docMk/>
            <pc:sldMk cId="2105166512" sldId="416"/>
            <ac:picMk id="26" creationId="{0D3673F9-78C0-6259-7D98-B89402595648}"/>
          </ac:picMkLst>
        </pc:picChg>
        <pc:picChg chg="mod">
          <ac:chgData name="Eric Patrick Ford" userId="8e18d788-7f1f-431c-aaae-ff6dfa4227e2" providerId="ADAL" clId="{72EABE17-0390-4E75-B374-3D68A1E6F9E4}" dt="2023-01-30T12:13:50.044" v="4344" actId="1076"/>
          <ac:picMkLst>
            <pc:docMk/>
            <pc:sldMk cId="2105166512" sldId="416"/>
            <ac:picMk id="30" creationId="{5E5DE758-7CDD-A5AB-0C9D-C2AE368EB428}"/>
          </ac:picMkLst>
        </pc:picChg>
        <pc:picChg chg="del">
          <ac:chgData name="Eric Patrick Ford" userId="8e18d788-7f1f-431c-aaae-ff6dfa4227e2" providerId="ADAL" clId="{72EABE17-0390-4E75-B374-3D68A1E6F9E4}" dt="2023-01-30T12:13:05.413" v="4331" actId="478"/>
          <ac:picMkLst>
            <pc:docMk/>
            <pc:sldMk cId="2105166512" sldId="416"/>
            <ac:picMk id="33" creationId="{7D76CF6B-56EE-390E-4A7D-A1BC08333F35}"/>
          </ac:picMkLst>
        </pc:picChg>
        <pc:cxnChg chg="add mod">
          <ac:chgData name="Eric Patrick Ford" userId="8e18d788-7f1f-431c-aaae-ff6dfa4227e2" providerId="ADAL" clId="{72EABE17-0390-4E75-B374-3D68A1E6F9E4}" dt="2023-01-30T14:08:58.925" v="5789" actId="692"/>
          <ac:cxnSpMkLst>
            <pc:docMk/>
            <pc:sldMk cId="2105166512" sldId="416"/>
            <ac:cxnSpMk id="9" creationId="{4F92B10E-520D-A789-FB11-A3BE3189610E}"/>
          </ac:cxnSpMkLst>
        </pc:cxnChg>
        <pc:cxnChg chg="add mod">
          <ac:chgData name="Eric Patrick Ford" userId="8e18d788-7f1f-431c-aaae-ff6dfa4227e2" providerId="ADAL" clId="{72EABE17-0390-4E75-B374-3D68A1E6F9E4}" dt="2023-01-30T14:09:11.772" v="5792" actId="14100"/>
          <ac:cxnSpMkLst>
            <pc:docMk/>
            <pc:sldMk cId="2105166512" sldId="416"/>
            <ac:cxnSpMk id="13" creationId="{79335738-0943-4234-C404-175AB569F35F}"/>
          </ac:cxnSpMkLst>
        </pc:cxnChg>
      </pc:sldChg>
      <pc:sldChg chg="addSp modSp new mod">
        <pc:chgData name="Eric Patrick Ford" userId="8e18d788-7f1f-431c-aaae-ff6dfa4227e2" providerId="ADAL" clId="{72EABE17-0390-4E75-B374-3D68A1E6F9E4}" dt="2023-01-30T13:30:44.750" v="5345" actId="1076"/>
        <pc:sldMkLst>
          <pc:docMk/>
          <pc:sldMk cId="3128199428" sldId="417"/>
        </pc:sldMkLst>
        <pc:spChg chg="mod">
          <ac:chgData name="Eric Patrick Ford" userId="8e18d788-7f1f-431c-aaae-ff6dfa4227e2" providerId="ADAL" clId="{72EABE17-0390-4E75-B374-3D68A1E6F9E4}" dt="2023-01-30T13:19:40.144" v="5231" actId="1076"/>
          <ac:spMkLst>
            <pc:docMk/>
            <pc:sldMk cId="3128199428" sldId="417"/>
            <ac:spMk id="2" creationId="{6964AD1D-DF34-8334-7F5B-3E5F8636293E}"/>
          </ac:spMkLst>
        </pc:spChg>
        <pc:spChg chg="mod">
          <ac:chgData name="Eric Patrick Ford" userId="8e18d788-7f1f-431c-aaae-ff6dfa4227e2" providerId="ADAL" clId="{72EABE17-0390-4E75-B374-3D68A1E6F9E4}" dt="2023-01-30T13:27:24.916" v="5329" actId="1076"/>
          <ac:spMkLst>
            <pc:docMk/>
            <pc:sldMk cId="3128199428" sldId="417"/>
            <ac:spMk id="3" creationId="{C8BC84A3-D868-2710-1566-5A7ED1764FF1}"/>
          </ac:spMkLst>
        </pc:spChg>
        <pc:picChg chg="add mod">
          <ac:chgData name="Eric Patrick Ford" userId="8e18d788-7f1f-431c-aaae-ff6dfa4227e2" providerId="ADAL" clId="{72EABE17-0390-4E75-B374-3D68A1E6F9E4}" dt="2023-01-30T13:30:36.567" v="5344" actId="1076"/>
          <ac:picMkLst>
            <pc:docMk/>
            <pc:sldMk cId="3128199428" sldId="417"/>
            <ac:picMk id="5" creationId="{A90DE409-8D05-227B-B0E4-DE9C3D2D575A}"/>
          </ac:picMkLst>
        </pc:picChg>
        <pc:picChg chg="add mod">
          <ac:chgData name="Eric Patrick Ford" userId="8e18d788-7f1f-431c-aaae-ff6dfa4227e2" providerId="ADAL" clId="{72EABE17-0390-4E75-B374-3D68A1E6F9E4}" dt="2023-01-30T13:30:44.750" v="5345" actId="1076"/>
          <ac:picMkLst>
            <pc:docMk/>
            <pc:sldMk cId="3128199428" sldId="417"/>
            <ac:picMk id="7" creationId="{358E6146-B2E7-7EBD-4D45-5143BB7A8EE8}"/>
          </ac:picMkLst>
        </pc:picChg>
      </pc:sldChg>
      <pc:sldChg chg="new del">
        <pc:chgData name="Eric Patrick Ford" userId="8e18d788-7f1f-431c-aaae-ff6dfa4227e2" providerId="ADAL" clId="{72EABE17-0390-4E75-B374-3D68A1E6F9E4}" dt="2023-01-30T13:44:24.467" v="5355" actId="47"/>
        <pc:sldMkLst>
          <pc:docMk/>
          <pc:sldMk cId="89760828" sldId="418"/>
        </pc:sldMkLst>
      </pc:sldChg>
      <pc:sldChg chg="modSp new mod ord">
        <pc:chgData name="Eric Patrick Ford" userId="8e18d788-7f1f-431c-aaae-ff6dfa4227e2" providerId="ADAL" clId="{72EABE17-0390-4E75-B374-3D68A1E6F9E4}" dt="2023-01-30T13:48:50.555" v="5778" actId="20577"/>
        <pc:sldMkLst>
          <pc:docMk/>
          <pc:sldMk cId="2135587325" sldId="418"/>
        </pc:sldMkLst>
        <pc:spChg chg="mod">
          <ac:chgData name="Eric Patrick Ford" userId="8e18d788-7f1f-431c-aaae-ff6dfa4227e2" providerId="ADAL" clId="{72EABE17-0390-4E75-B374-3D68A1E6F9E4}" dt="2023-01-30T13:45:29.987" v="5397" actId="20577"/>
          <ac:spMkLst>
            <pc:docMk/>
            <pc:sldMk cId="2135587325" sldId="418"/>
            <ac:spMk id="2" creationId="{9BBBC4A0-358F-5288-1FA0-41A05B20ED4A}"/>
          </ac:spMkLst>
        </pc:spChg>
        <pc:spChg chg="mod">
          <ac:chgData name="Eric Patrick Ford" userId="8e18d788-7f1f-431c-aaae-ff6dfa4227e2" providerId="ADAL" clId="{72EABE17-0390-4E75-B374-3D68A1E6F9E4}" dt="2023-01-30T13:48:50.555" v="5778" actId="20577"/>
          <ac:spMkLst>
            <pc:docMk/>
            <pc:sldMk cId="2135587325" sldId="418"/>
            <ac:spMk id="3" creationId="{EC24E5F7-387F-579A-A07F-64FAAEF2BD76}"/>
          </ac:spMkLst>
        </pc:spChg>
      </pc:sldChg>
    </pc:docChg>
  </pc:docChgLst>
  <pc:docChgLst>
    <pc:chgData name="Eric Patrick Ford" userId="8e18d788-7f1f-431c-aaae-ff6dfa4227e2" providerId="ADAL" clId="{4C6B0B35-2340-412A-BC7E-12801D31C746}"/>
    <pc:docChg chg="undo custSel addSld delSld modSld sldOrd">
      <pc:chgData name="Eric Patrick Ford" userId="8e18d788-7f1f-431c-aaae-ff6dfa4227e2" providerId="ADAL" clId="{4C6B0B35-2340-412A-BC7E-12801D31C746}" dt="2023-02-03T14:21:00.983" v="4334" actId="14100"/>
      <pc:docMkLst>
        <pc:docMk/>
      </pc:docMkLst>
      <pc:sldChg chg="modSp mod">
        <pc:chgData name="Eric Patrick Ford" userId="8e18d788-7f1f-431c-aaae-ff6dfa4227e2" providerId="ADAL" clId="{4C6B0B35-2340-412A-BC7E-12801D31C746}" dt="2023-02-03T14:12:18.178" v="4319" actId="20577"/>
        <pc:sldMkLst>
          <pc:docMk/>
          <pc:sldMk cId="3271314407" sldId="256"/>
        </pc:sldMkLst>
        <pc:spChg chg="mod">
          <ac:chgData name="Eric Patrick Ford" userId="8e18d788-7f1f-431c-aaae-ff6dfa4227e2" providerId="ADAL" clId="{4C6B0B35-2340-412A-BC7E-12801D31C746}" dt="2023-01-30T14:18:16.776" v="63" actId="20577"/>
          <ac:spMkLst>
            <pc:docMk/>
            <pc:sldMk cId="3271314407" sldId="256"/>
            <ac:spMk id="6" creationId="{6E5AB0B0-28A4-495F-A3E9-524652747E33}"/>
          </ac:spMkLst>
        </pc:spChg>
        <pc:spChg chg="mod">
          <ac:chgData name="Eric Patrick Ford" userId="8e18d788-7f1f-431c-aaae-ff6dfa4227e2" providerId="ADAL" clId="{4C6B0B35-2340-412A-BC7E-12801D31C746}" dt="2023-01-30T14:19:56.803" v="182" actId="20577"/>
          <ac:spMkLst>
            <pc:docMk/>
            <pc:sldMk cId="3271314407" sldId="256"/>
            <ac:spMk id="7" creationId="{C7B8FE1A-9036-4DF3-B98B-306928217421}"/>
          </ac:spMkLst>
        </pc:spChg>
        <pc:spChg chg="mod">
          <ac:chgData name="Eric Patrick Ford" userId="8e18d788-7f1f-431c-aaae-ff6dfa4227e2" providerId="ADAL" clId="{4C6B0B35-2340-412A-BC7E-12801D31C746}" dt="2023-02-03T14:12:18.178" v="4319" actId="20577"/>
          <ac:spMkLst>
            <pc:docMk/>
            <pc:sldMk cId="3271314407" sldId="256"/>
            <ac:spMk id="8" creationId="{06B446BF-5829-41D6-9E73-4476795019FE}"/>
          </ac:spMkLst>
        </pc:spChg>
      </pc:sldChg>
      <pc:sldChg chg="addSp delSp modSp mod">
        <pc:chgData name="Eric Patrick Ford" userId="8e18d788-7f1f-431c-aaae-ff6dfa4227e2" providerId="ADAL" clId="{4C6B0B35-2340-412A-BC7E-12801D31C746}" dt="2023-02-03T14:05:26.282" v="4308" actId="1076"/>
        <pc:sldMkLst>
          <pc:docMk/>
          <pc:sldMk cId="2842848181" sldId="261"/>
        </pc:sldMkLst>
        <pc:spChg chg="mod">
          <ac:chgData name="Eric Patrick Ford" userId="8e18d788-7f1f-431c-aaae-ff6dfa4227e2" providerId="ADAL" clId="{4C6B0B35-2340-412A-BC7E-12801D31C746}" dt="2023-02-03T14:01:22.656" v="4290" actId="14100"/>
          <ac:spMkLst>
            <pc:docMk/>
            <pc:sldMk cId="2842848181" sldId="261"/>
            <ac:spMk id="22" creationId="{CBECAD0F-E8E9-43F0-83B0-AB368A7D9576}"/>
          </ac:spMkLst>
        </pc:spChg>
        <pc:spChg chg="mod">
          <ac:chgData name="Eric Patrick Ford" userId="8e18d788-7f1f-431c-aaae-ff6dfa4227e2" providerId="ADAL" clId="{4C6B0B35-2340-412A-BC7E-12801D31C746}" dt="2023-02-03T14:05:26.282" v="4308" actId="1076"/>
          <ac:spMkLst>
            <pc:docMk/>
            <pc:sldMk cId="2842848181" sldId="261"/>
            <ac:spMk id="26" creationId="{C3BD80A4-3347-4FCD-9649-EF034B15E0EB}"/>
          </ac:spMkLst>
        </pc:spChg>
        <pc:picChg chg="add mod">
          <ac:chgData name="Eric Patrick Ford" userId="8e18d788-7f1f-431c-aaae-ff6dfa4227e2" providerId="ADAL" clId="{4C6B0B35-2340-412A-BC7E-12801D31C746}" dt="2023-02-03T14:05:23.067" v="4307" actId="1076"/>
          <ac:picMkLst>
            <pc:docMk/>
            <pc:sldMk cId="2842848181" sldId="261"/>
            <ac:picMk id="4" creationId="{A823EC79-CF2B-C8E7-CB1E-30E5C4843EB1}"/>
          </ac:picMkLst>
        </pc:picChg>
        <pc:picChg chg="add mod">
          <ac:chgData name="Eric Patrick Ford" userId="8e18d788-7f1f-431c-aaae-ff6dfa4227e2" providerId="ADAL" clId="{4C6B0B35-2340-412A-BC7E-12801D31C746}" dt="2023-02-03T14:05:21.283" v="4306" actId="1076"/>
          <ac:picMkLst>
            <pc:docMk/>
            <pc:sldMk cId="2842848181" sldId="261"/>
            <ac:picMk id="7" creationId="{8359F61C-C627-B3FE-1642-8E9266962C3E}"/>
          </ac:picMkLst>
        </pc:picChg>
        <pc:picChg chg="del mod">
          <ac:chgData name="Eric Patrick Ford" userId="8e18d788-7f1f-431c-aaae-ff6dfa4227e2" providerId="ADAL" clId="{4C6B0B35-2340-412A-BC7E-12801D31C746}" dt="2023-02-03T14:04:47.051" v="4298" actId="478"/>
          <ac:picMkLst>
            <pc:docMk/>
            <pc:sldMk cId="2842848181" sldId="261"/>
            <ac:picMk id="24" creationId="{10D5E8F2-1071-47BF-A6AC-322C8B61F337}"/>
          </ac:picMkLst>
        </pc:picChg>
      </pc:sldChg>
      <pc:sldChg chg="modSp mod">
        <pc:chgData name="Eric Patrick Ford" userId="8e18d788-7f1f-431c-aaae-ff6dfa4227e2" providerId="ADAL" clId="{4C6B0B35-2340-412A-BC7E-12801D31C746}" dt="2023-02-03T13:56:32.307" v="4289" actId="20577"/>
        <pc:sldMkLst>
          <pc:docMk/>
          <pc:sldMk cId="624643396" sldId="280"/>
        </pc:sldMkLst>
        <pc:spChg chg="mod">
          <ac:chgData name="Eric Patrick Ford" userId="8e18d788-7f1f-431c-aaae-ff6dfa4227e2" providerId="ADAL" clId="{4C6B0B35-2340-412A-BC7E-12801D31C746}" dt="2023-02-03T13:56:32.307" v="4289" actId="20577"/>
          <ac:spMkLst>
            <pc:docMk/>
            <pc:sldMk cId="624643396" sldId="280"/>
            <ac:spMk id="3" creationId="{69027F35-BCA4-7D43-B1A2-2F32C2300DA8}"/>
          </ac:spMkLst>
        </pc:spChg>
      </pc:sldChg>
      <pc:sldChg chg="addSp delSp modSp add mod">
        <pc:chgData name="Eric Patrick Ford" userId="8e18d788-7f1f-431c-aaae-ff6dfa4227e2" providerId="ADAL" clId="{4C6B0B35-2340-412A-BC7E-12801D31C746}" dt="2023-02-02T12:44:43.108" v="2907" actId="20577"/>
        <pc:sldMkLst>
          <pc:docMk/>
          <pc:sldMk cId="2529086593" sldId="396"/>
        </pc:sldMkLst>
        <pc:spChg chg="mod">
          <ac:chgData name="Eric Patrick Ford" userId="8e18d788-7f1f-431c-aaae-ff6dfa4227e2" providerId="ADAL" clId="{4C6B0B35-2340-412A-BC7E-12801D31C746}" dt="2023-02-02T12:44:43.108" v="2907" actId="20577"/>
          <ac:spMkLst>
            <pc:docMk/>
            <pc:sldMk cId="2529086593" sldId="396"/>
            <ac:spMk id="2" creationId="{00000000-0000-0000-0000-000000000000}"/>
          </ac:spMkLst>
        </pc:spChg>
        <pc:spChg chg="mod">
          <ac:chgData name="Eric Patrick Ford" userId="8e18d788-7f1f-431c-aaae-ff6dfa4227e2" providerId="ADAL" clId="{4C6B0B35-2340-412A-BC7E-12801D31C746}" dt="2023-02-02T11:53:04.313" v="2077" actId="27636"/>
          <ac:spMkLst>
            <pc:docMk/>
            <pc:sldMk cId="2529086593" sldId="396"/>
            <ac:spMk id="3" creationId="{00000000-0000-0000-0000-000000000000}"/>
          </ac:spMkLst>
        </pc:spChg>
        <pc:spChg chg="mod">
          <ac:chgData name="Eric Patrick Ford" userId="8e18d788-7f1f-431c-aaae-ff6dfa4227e2" providerId="ADAL" clId="{4C6B0B35-2340-412A-BC7E-12801D31C746}" dt="2023-02-02T11:53:14.221" v="2078" actId="404"/>
          <ac:spMkLst>
            <pc:docMk/>
            <pc:sldMk cId="2529086593" sldId="396"/>
            <ac:spMk id="20" creationId="{B8DDB8BA-07FE-464E-AC75-052B35A1F93E}"/>
          </ac:spMkLst>
        </pc:spChg>
        <pc:picChg chg="del">
          <ac:chgData name="Eric Patrick Ford" userId="8e18d788-7f1f-431c-aaae-ff6dfa4227e2" providerId="ADAL" clId="{4C6B0B35-2340-412A-BC7E-12801D31C746}" dt="2023-02-02T11:54:01.519" v="2079" actId="478"/>
          <ac:picMkLst>
            <pc:docMk/>
            <pc:sldMk cId="2529086593" sldId="396"/>
            <ac:picMk id="6" creationId="{7CF5A0FA-A4DF-49C2-A834-2554BB6FD55F}"/>
          </ac:picMkLst>
        </pc:picChg>
        <pc:picChg chg="add mod ord">
          <ac:chgData name="Eric Patrick Ford" userId="8e18d788-7f1f-431c-aaae-ff6dfa4227e2" providerId="ADAL" clId="{4C6B0B35-2340-412A-BC7E-12801D31C746}" dt="2023-02-02T11:54:15.762" v="2084" actId="167"/>
          <ac:picMkLst>
            <pc:docMk/>
            <pc:sldMk cId="2529086593" sldId="396"/>
            <ac:picMk id="7" creationId="{D2F36E35-0083-D90A-273D-D6BEDD457B25}"/>
          </ac:picMkLst>
        </pc:picChg>
      </pc:sldChg>
      <pc:sldChg chg="addSp delSp modSp add mod">
        <pc:chgData name="Eric Patrick Ford" userId="8e18d788-7f1f-431c-aaae-ff6dfa4227e2" providerId="ADAL" clId="{4C6B0B35-2340-412A-BC7E-12801D31C746}" dt="2023-02-02T12:16:02.933" v="2341" actId="1076"/>
        <pc:sldMkLst>
          <pc:docMk/>
          <pc:sldMk cId="793610310" sldId="404"/>
        </pc:sldMkLst>
        <pc:spChg chg="mod">
          <ac:chgData name="Eric Patrick Ford" userId="8e18d788-7f1f-431c-aaae-ff6dfa4227e2" providerId="ADAL" clId="{4C6B0B35-2340-412A-BC7E-12801D31C746}" dt="2023-01-31T13:03:48.464" v="1559" actId="1076"/>
          <ac:spMkLst>
            <pc:docMk/>
            <pc:sldMk cId="793610310" sldId="404"/>
            <ac:spMk id="2" creationId="{DA664A9B-7644-4DFC-AA8D-3CA16F70823F}"/>
          </ac:spMkLst>
        </pc:spChg>
        <pc:spChg chg="del mod">
          <ac:chgData name="Eric Patrick Ford" userId="8e18d788-7f1f-431c-aaae-ff6dfa4227e2" providerId="ADAL" clId="{4C6B0B35-2340-412A-BC7E-12801D31C746}" dt="2023-01-31T12:58:37.500" v="1493" actId="478"/>
          <ac:spMkLst>
            <pc:docMk/>
            <pc:sldMk cId="793610310" sldId="404"/>
            <ac:spMk id="4" creationId="{525C9746-78B0-4F35-B165-C98F96F4A50B}"/>
          </ac:spMkLst>
        </pc:spChg>
        <pc:spChg chg="mod">
          <ac:chgData name="Eric Patrick Ford" userId="8e18d788-7f1f-431c-aaae-ff6dfa4227e2" providerId="ADAL" clId="{4C6B0B35-2340-412A-BC7E-12801D31C746}" dt="2023-01-31T13:03:37.680" v="1557" actId="1036"/>
          <ac:spMkLst>
            <pc:docMk/>
            <pc:sldMk cId="793610310" sldId="404"/>
            <ac:spMk id="7" creationId="{40E71C8C-7A17-47E5-B452-D686EA1F9DDD}"/>
          </ac:spMkLst>
        </pc:spChg>
        <pc:spChg chg="mod">
          <ac:chgData name="Eric Patrick Ford" userId="8e18d788-7f1f-431c-aaae-ff6dfa4227e2" providerId="ADAL" clId="{4C6B0B35-2340-412A-BC7E-12801D31C746}" dt="2023-01-31T13:03:37.680" v="1557" actId="1036"/>
          <ac:spMkLst>
            <pc:docMk/>
            <pc:sldMk cId="793610310" sldId="404"/>
            <ac:spMk id="8" creationId="{33A84259-6FC2-4B19-A939-123C39D7E9BF}"/>
          </ac:spMkLst>
        </pc:spChg>
        <pc:spChg chg="mod">
          <ac:chgData name="Eric Patrick Ford" userId="8e18d788-7f1f-431c-aaae-ff6dfa4227e2" providerId="ADAL" clId="{4C6B0B35-2340-412A-BC7E-12801D31C746}" dt="2023-01-31T13:03:37.680" v="1557" actId="1036"/>
          <ac:spMkLst>
            <pc:docMk/>
            <pc:sldMk cId="793610310" sldId="404"/>
            <ac:spMk id="9" creationId="{3FCDA143-2827-4ADD-8ADA-F4DD320E981E}"/>
          </ac:spMkLst>
        </pc:spChg>
        <pc:spChg chg="mod">
          <ac:chgData name="Eric Patrick Ford" userId="8e18d788-7f1f-431c-aaae-ff6dfa4227e2" providerId="ADAL" clId="{4C6B0B35-2340-412A-BC7E-12801D31C746}" dt="2023-01-31T13:03:37.680" v="1557" actId="1036"/>
          <ac:spMkLst>
            <pc:docMk/>
            <pc:sldMk cId="793610310" sldId="404"/>
            <ac:spMk id="21" creationId="{54F824FB-3691-4F91-89D2-F1171B1283B9}"/>
          </ac:spMkLst>
        </pc:spChg>
        <pc:spChg chg="mod">
          <ac:chgData name="Eric Patrick Ford" userId="8e18d788-7f1f-431c-aaae-ff6dfa4227e2" providerId="ADAL" clId="{4C6B0B35-2340-412A-BC7E-12801D31C746}" dt="2023-01-31T13:03:37.680" v="1557" actId="1036"/>
          <ac:spMkLst>
            <pc:docMk/>
            <pc:sldMk cId="793610310" sldId="404"/>
            <ac:spMk id="22" creationId="{4F9CEA3D-6669-4914-B407-47B49F22BF3B}"/>
          </ac:spMkLst>
        </pc:spChg>
        <pc:spChg chg="mod">
          <ac:chgData name="Eric Patrick Ford" userId="8e18d788-7f1f-431c-aaae-ff6dfa4227e2" providerId="ADAL" clId="{4C6B0B35-2340-412A-BC7E-12801D31C746}" dt="2023-01-31T13:03:37.680" v="1557" actId="1036"/>
          <ac:spMkLst>
            <pc:docMk/>
            <pc:sldMk cId="793610310" sldId="404"/>
            <ac:spMk id="23" creationId="{DC00D5EF-1189-444F-8EE8-8E958DBE0E58}"/>
          </ac:spMkLst>
        </pc:spChg>
        <pc:spChg chg="add mod">
          <ac:chgData name="Eric Patrick Ford" userId="8e18d788-7f1f-431c-aaae-ff6dfa4227e2" providerId="ADAL" clId="{4C6B0B35-2340-412A-BC7E-12801D31C746}" dt="2023-02-02T12:16:02.933" v="2341" actId="1076"/>
          <ac:spMkLst>
            <pc:docMk/>
            <pc:sldMk cId="793610310" sldId="404"/>
            <ac:spMk id="32" creationId="{C621C33B-258F-3B71-D224-3D50D459A038}"/>
          </ac:spMkLst>
        </pc:spChg>
        <pc:picChg chg="mod">
          <ac:chgData name="Eric Patrick Ford" userId="8e18d788-7f1f-431c-aaae-ff6dfa4227e2" providerId="ADAL" clId="{4C6B0B35-2340-412A-BC7E-12801D31C746}" dt="2023-01-31T13:03:37.680" v="1557" actId="1036"/>
          <ac:picMkLst>
            <pc:docMk/>
            <pc:sldMk cId="793610310" sldId="404"/>
            <ac:picMk id="5" creationId="{AB458CCE-FB03-48A6-95B4-CF2B5C5FAF0A}"/>
          </ac:picMkLst>
        </pc:picChg>
        <pc:picChg chg="del mod">
          <ac:chgData name="Eric Patrick Ford" userId="8e18d788-7f1f-431c-aaae-ff6dfa4227e2" providerId="ADAL" clId="{4C6B0B35-2340-412A-BC7E-12801D31C746}" dt="2023-01-31T12:56:39.045" v="1481" actId="478"/>
          <ac:picMkLst>
            <pc:docMk/>
            <pc:sldMk cId="793610310" sldId="404"/>
            <ac:picMk id="12" creationId="{43D4AF7D-D6EE-45A7-8E9E-C9C7F3376A23}"/>
          </ac:picMkLst>
        </pc:picChg>
        <pc:picChg chg="del mod">
          <ac:chgData name="Eric Patrick Ford" userId="8e18d788-7f1f-431c-aaae-ff6dfa4227e2" providerId="ADAL" clId="{4C6B0B35-2340-412A-BC7E-12801D31C746}" dt="2023-01-31T12:33:21.205" v="1472" actId="478"/>
          <ac:picMkLst>
            <pc:docMk/>
            <pc:sldMk cId="793610310" sldId="404"/>
            <ac:picMk id="16" creationId="{8B067510-DEA8-4256-8B39-6F68974BE494}"/>
          </ac:picMkLst>
        </pc:picChg>
        <pc:picChg chg="del mod">
          <ac:chgData name="Eric Patrick Ford" userId="8e18d788-7f1f-431c-aaae-ff6dfa4227e2" providerId="ADAL" clId="{4C6B0B35-2340-412A-BC7E-12801D31C746}" dt="2023-01-31T12:58:23.340" v="1487" actId="478"/>
          <ac:picMkLst>
            <pc:docMk/>
            <pc:sldMk cId="793610310" sldId="404"/>
            <ac:picMk id="17" creationId="{82254B5C-6722-4EC1-ABA2-3124328F67BC}"/>
          </ac:picMkLst>
        </pc:picChg>
        <pc:picChg chg="add mod">
          <ac:chgData name="Eric Patrick Ford" userId="8e18d788-7f1f-431c-aaae-ff6dfa4227e2" providerId="ADAL" clId="{4C6B0B35-2340-412A-BC7E-12801D31C746}" dt="2023-01-31T13:03:37.680" v="1557" actId="1036"/>
          <ac:picMkLst>
            <pc:docMk/>
            <pc:sldMk cId="793610310" sldId="404"/>
            <ac:picMk id="20" creationId="{938025F7-7C8F-F31B-D934-17C8C365DAD5}"/>
          </ac:picMkLst>
        </pc:picChg>
        <pc:picChg chg="del mod">
          <ac:chgData name="Eric Patrick Ford" userId="8e18d788-7f1f-431c-aaae-ff6dfa4227e2" providerId="ADAL" clId="{4C6B0B35-2340-412A-BC7E-12801D31C746}" dt="2023-01-31T12:56:38.231" v="1480" actId="478"/>
          <ac:picMkLst>
            <pc:docMk/>
            <pc:sldMk cId="793610310" sldId="404"/>
            <ac:picMk id="24" creationId="{D0502DF5-F407-48B5-9EB2-6A26354F6E78}"/>
          </ac:picMkLst>
        </pc:picChg>
        <pc:picChg chg="add mod">
          <ac:chgData name="Eric Patrick Ford" userId="8e18d788-7f1f-431c-aaae-ff6dfa4227e2" providerId="ADAL" clId="{4C6B0B35-2340-412A-BC7E-12801D31C746}" dt="2023-01-31T13:03:37.680" v="1557" actId="1036"/>
          <ac:picMkLst>
            <pc:docMk/>
            <pc:sldMk cId="793610310" sldId="404"/>
            <ac:picMk id="25" creationId="{A4E853BC-11D3-0874-F4B2-6836037FACC0}"/>
          </ac:picMkLst>
        </pc:picChg>
        <pc:picChg chg="mod ord">
          <ac:chgData name="Eric Patrick Ford" userId="8e18d788-7f1f-431c-aaae-ff6dfa4227e2" providerId="ADAL" clId="{4C6B0B35-2340-412A-BC7E-12801D31C746}" dt="2023-01-31T13:03:37.680" v="1557" actId="1036"/>
          <ac:picMkLst>
            <pc:docMk/>
            <pc:sldMk cId="793610310" sldId="404"/>
            <ac:picMk id="27" creationId="{996E5D5D-36A7-49C0-9320-228F0BFDA763}"/>
          </ac:picMkLst>
        </pc:picChg>
        <pc:picChg chg="add mod">
          <ac:chgData name="Eric Patrick Ford" userId="8e18d788-7f1f-431c-aaae-ff6dfa4227e2" providerId="ADAL" clId="{4C6B0B35-2340-412A-BC7E-12801D31C746}" dt="2023-01-31T13:03:37.680" v="1557" actId="1036"/>
          <ac:picMkLst>
            <pc:docMk/>
            <pc:sldMk cId="793610310" sldId="404"/>
            <ac:picMk id="28" creationId="{7A23703F-375B-61B6-288D-337A4F5EE534}"/>
          </ac:picMkLst>
        </pc:picChg>
        <pc:picChg chg="add mod">
          <ac:chgData name="Eric Patrick Ford" userId="8e18d788-7f1f-431c-aaae-ff6dfa4227e2" providerId="ADAL" clId="{4C6B0B35-2340-412A-BC7E-12801D31C746}" dt="2023-01-31T13:03:37.680" v="1557" actId="1036"/>
          <ac:picMkLst>
            <pc:docMk/>
            <pc:sldMk cId="793610310" sldId="404"/>
            <ac:picMk id="30" creationId="{4C9B56B1-281C-D3C4-FF86-1270B6835A71}"/>
          </ac:picMkLst>
        </pc:picChg>
        <pc:picChg chg="add mod">
          <ac:chgData name="Eric Patrick Ford" userId="8e18d788-7f1f-431c-aaae-ff6dfa4227e2" providerId="ADAL" clId="{4C6B0B35-2340-412A-BC7E-12801D31C746}" dt="2023-01-31T13:03:51.737" v="1560" actId="14100"/>
          <ac:picMkLst>
            <pc:docMk/>
            <pc:sldMk cId="793610310" sldId="404"/>
            <ac:picMk id="31" creationId="{759D46B4-296A-7C3F-BADC-23C89EC85DB2}"/>
          </ac:picMkLst>
        </pc:picChg>
        <pc:cxnChg chg="mod">
          <ac:chgData name="Eric Patrick Ford" userId="8e18d788-7f1f-431c-aaae-ff6dfa4227e2" providerId="ADAL" clId="{4C6B0B35-2340-412A-BC7E-12801D31C746}" dt="2023-01-31T13:03:37.680" v="1557" actId="1036"/>
          <ac:cxnSpMkLst>
            <pc:docMk/>
            <pc:sldMk cId="793610310" sldId="404"/>
            <ac:cxnSpMk id="11" creationId="{CD857774-49A8-4925-A751-958E14F98CB8}"/>
          </ac:cxnSpMkLst>
        </pc:cxnChg>
        <pc:cxnChg chg="mod">
          <ac:chgData name="Eric Patrick Ford" userId="8e18d788-7f1f-431c-aaae-ff6dfa4227e2" providerId="ADAL" clId="{4C6B0B35-2340-412A-BC7E-12801D31C746}" dt="2023-01-31T13:03:37.680" v="1557" actId="1036"/>
          <ac:cxnSpMkLst>
            <pc:docMk/>
            <pc:sldMk cId="793610310" sldId="404"/>
            <ac:cxnSpMk id="13" creationId="{F4FD3B01-5EF7-42A3-BEDF-7BA16BA1058F}"/>
          </ac:cxnSpMkLst>
        </pc:cxnChg>
        <pc:cxnChg chg="mod">
          <ac:chgData name="Eric Patrick Ford" userId="8e18d788-7f1f-431c-aaae-ff6dfa4227e2" providerId="ADAL" clId="{4C6B0B35-2340-412A-BC7E-12801D31C746}" dt="2023-01-31T13:03:37.680" v="1557" actId="1036"/>
          <ac:cxnSpMkLst>
            <pc:docMk/>
            <pc:sldMk cId="793610310" sldId="404"/>
            <ac:cxnSpMk id="15" creationId="{624BD5EB-0349-484E-98D5-634B5AE2F709}"/>
          </ac:cxnSpMkLst>
        </pc:cxnChg>
      </pc:sldChg>
      <pc:sldChg chg="addSp delSp modSp add mod">
        <pc:chgData name="Eric Patrick Ford" userId="8e18d788-7f1f-431c-aaae-ff6dfa4227e2" providerId="ADAL" clId="{4C6B0B35-2340-412A-BC7E-12801D31C746}" dt="2023-02-02T12:45:16.434" v="2913" actId="27636"/>
        <pc:sldMkLst>
          <pc:docMk/>
          <pc:sldMk cId="3318526058" sldId="406"/>
        </pc:sldMkLst>
        <pc:spChg chg="mod">
          <ac:chgData name="Eric Patrick Ford" userId="8e18d788-7f1f-431c-aaae-ff6dfa4227e2" providerId="ADAL" clId="{4C6B0B35-2340-412A-BC7E-12801D31C746}" dt="2023-02-02T12:45:16.434" v="2913" actId="27636"/>
          <ac:spMkLst>
            <pc:docMk/>
            <pc:sldMk cId="3318526058" sldId="406"/>
            <ac:spMk id="2" creationId="{B63F0D66-266A-4B0B-9BC1-1AE676E3DB8B}"/>
          </ac:spMkLst>
        </pc:spChg>
        <pc:picChg chg="add mod ord">
          <ac:chgData name="Eric Patrick Ford" userId="8e18d788-7f1f-431c-aaae-ff6dfa4227e2" providerId="ADAL" clId="{4C6B0B35-2340-412A-BC7E-12801D31C746}" dt="2023-02-02T11:55:50.597" v="2092" actId="167"/>
          <ac:picMkLst>
            <pc:docMk/>
            <pc:sldMk cId="3318526058" sldId="406"/>
            <ac:picMk id="4" creationId="{6F538B10-0FB4-1E97-808D-50BE93115C2A}"/>
          </ac:picMkLst>
        </pc:picChg>
        <pc:picChg chg="del">
          <ac:chgData name="Eric Patrick Ford" userId="8e18d788-7f1f-431c-aaae-ff6dfa4227e2" providerId="ADAL" clId="{4C6B0B35-2340-412A-BC7E-12801D31C746}" dt="2023-02-02T11:55:38.148" v="2087" actId="478"/>
          <ac:picMkLst>
            <pc:docMk/>
            <pc:sldMk cId="3318526058" sldId="406"/>
            <ac:picMk id="12" creationId="{4E398EB0-1764-4C92-ADC0-5BD401F8ADA5}"/>
          </ac:picMkLst>
        </pc:picChg>
      </pc:sldChg>
      <pc:sldChg chg="modSp mod">
        <pc:chgData name="Eric Patrick Ford" userId="8e18d788-7f1f-431c-aaae-ff6dfa4227e2" providerId="ADAL" clId="{4C6B0B35-2340-412A-BC7E-12801D31C746}" dt="2023-02-03T14:20:02.767" v="4325" actId="14100"/>
        <pc:sldMkLst>
          <pc:docMk/>
          <pc:sldMk cId="1961309252" sldId="409"/>
        </pc:sldMkLst>
        <pc:graphicFrameChg chg="mod modGraphic">
          <ac:chgData name="Eric Patrick Ford" userId="8e18d788-7f1f-431c-aaae-ff6dfa4227e2" providerId="ADAL" clId="{4C6B0B35-2340-412A-BC7E-12801D31C746}" dt="2023-02-03T14:20:02.767" v="4325" actId="14100"/>
          <ac:graphicFrameMkLst>
            <pc:docMk/>
            <pc:sldMk cId="1961309252" sldId="409"/>
            <ac:graphicFrameMk id="4" creationId="{8127707D-9E30-98A1-D811-CB5AA2943163}"/>
          </ac:graphicFrameMkLst>
        </pc:graphicFrameChg>
      </pc:sldChg>
      <pc:sldChg chg="modSp mod">
        <pc:chgData name="Eric Patrick Ford" userId="8e18d788-7f1f-431c-aaae-ff6dfa4227e2" providerId="ADAL" clId="{4C6B0B35-2340-412A-BC7E-12801D31C746}" dt="2023-02-03T14:21:00.983" v="4334" actId="14100"/>
        <pc:sldMkLst>
          <pc:docMk/>
          <pc:sldMk cId="1562760374" sldId="410"/>
        </pc:sldMkLst>
        <pc:spChg chg="mod">
          <ac:chgData name="Eric Patrick Ford" userId="8e18d788-7f1f-431c-aaae-ff6dfa4227e2" providerId="ADAL" clId="{4C6B0B35-2340-412A-BC7E-12801D31C746}" dt="2023-02-03T14:20:47.232" v="4332" actId="14100"/>
          <ac:spMkLst>
            <pc:docMk/>
            <pc:sldMk cId="1562760374" sldId="410"/>
            <ac:spMk id="2" creationId="{5DEEEAC6-2B59-B8A2-33A2-514FCC5CA457}"/>
          </ac:spMkLst>
        </pc:spChg>
        <pc:graphicFrameChg chg="mod modGraphic">
          <ac:chgData name="Eric Patrick Ford" userId="8e18d788-7f1f-431c-aaae-ff6dfa4227e2" providerId="ADAL" clId="{4C6B0B35-2340-412A-BC7E-12801D31C746}" dt="2023-02-03T14:21:00.983" v="4334" actId="14100"/>
          <ac:graphicFrameMkLst>
            <pc:docMk/>
            <pc:sldMk cId="1562760374" sldId="410"/>
            <ac:graphicFrameMk id="4" creationId="{FF531EF4-D05E-E82B-9721-0AF10653C45A}"/>
          </ac:graphicFrameMkLst>
        </pc:graphicFrameChg>
      </pc:sldChg>
      <pc:sldChg chg="addSp modSp mod">
        <pc:chgData name="Eric Patrick Ford" userId="8e18d788-7f1f-431c-aaae-ff6dfa4227e2" providerId="ADAL" clId="{4C6B0B35-2340-412A-BC7E-12801D31C746}" dt="2023-02-02T13:01:48.509" v="3350" actId="1076"/>
        <pc:sldMkLst>
          <pc:docMk/>
          <pc:sldMk cId="2947086218" sldId="412"/>
        </pc:sldMkLst>
        <pc:spChg chg="mod">
          <ac:chgData name="Eric Patrick Ford" userId="8e18d788-7f1f-431c-aaae-ff6dfa4227e2" providerId="ADAL" clId="{4C6B0B35-2340-412A-BC7E-12801D31C746}" dt="2023-02-02T13:00:42.062" v="3342" actId="1076"/>
          <ac:spMkLst>
            <pc:docMk/>
            <pc:sldMk cId="2947086218" sldId="412"/>
            <ac:spMk id="2" creationId="{CDBDC3C8-9B88-DA13-2AD8-1C120BF63E72}"/>
          </ac:spMkLst>
        </pc:spChg>
        <pc:picChg chg="add mod">
          <ac:chgData name="Eric Patrick Ford" userId="8e18d788-7f1f-431c-aaae-ff6dfa4227e2" providerId="ADAL" clId="{4C6B0B35-2340-412A-BC7E-12801D31C746}" dt="2023-02-02T13:01:44.225" v="3349" actId="1076"/>
          <ac:picMkLst>
            <pc:docMk/>
            <pc:sldMk cId="2947086218" sldId="412"/>
            <ac:picMk id="4" creationId="{524A91A8-A89A-72AC-F962-1F0C4505F819}"/>
          </ac:picMkLst>
        </pc:picChg>
        <pc:picChg chg="add mod">
          <ac:chgData name="Eric Patrick Ford" userId="8e18d788-7f1f-431c-aaae-ff6dfa4227e2" providerId="ADAL" clId="{4C6B0B35-2340-412A-BC7E-12801D31C746}" dt="2023-02-02T13:01:48.509" v="3350" actId="1076"/>
          <ac:picMkLst>
            <pc:docMk/>
            <pc:sldMk cId="2947086218" sldId="412"/>
            <ac:picMk id="11" creationId="{6D49F9BC-C97E-2C81-82A9-81499395BF5B}"/>
          </ac:picMkLst>
        </pc:picChg>
      </pc:sldChg>
      <pc:sldChg chg="del">
        <pc:chgData name="Eric Patrick Ford" userId="8e18d788-7f1f-431c-aaae-ff6dfa4227e2" providerId="ADAL" clId="{4C6B0B35-2340-412A-BC7E-12801D31C746}" dt="2023-02-02T13:00:27.792" v="3339" actId="47"/>
        <pc:sldMkLst>
          <pc:docMk/>
          <pc:sldMk cId="1271143850" sldId="413"/>
        </pc:sldMkLst>
      </pc:sldChg>
      <pc:sldChg chg="del">
        <pc:chgData name="Eric Patrick Ford" userId="8e18d788-7f1f-431c-aaae-ff6dfa4227e2" providerId="ADAL" clId="{4C6B0B35-2340-412A-BC7E-12801D31C746}" dt="2023-02-02T13:00:31.541" v="3341" actId="47"/>
        <pc:sldMkLst>
          <pc:docMk/>
          <pc:sldMk cId="3611915560" sldId="414"/>
        </pc:sldMkLst>
      </pc:sldChg>
      <pc:sldChg chg="addSp modSp mod">
        <pc:chgData name="Eric Patrick Ford" userId="8e18d788-7f1f-431c-aaae-ff6dfa4227e2" providerId="ADAL" clId="{4C6B0B35-2340-412A-BC7E-12801D31C746}" dt="2023-02-02T13:00:19.668" v="3338" actId="1037"/>
        <pc:sldMkLst>
          <pc:docMk/>
          <pc:sldMk cId="3586828321" sldId="415"/>
        </pc:sldMkLst>
        <pc:spChg chg="add mod">
          <ac:chgData name="Eric Patrick Ford" userId="8e18d788-7f1f-431c-aaae-ff6dfa4227e2" providerId="ADAL" clId="{4C6B0B35-2340-412A-BC7E-12801D31C746}" dt="2023-02-02T13:00:19.668" v="3338" actId="1037"/>
          <ac:spMkLst>
            <pc:docMk/>
            <pc:sldMk cId="3586828321" sldId="415"/>
            <ac:spMk id="8" creationId="{FBB3B892-266B-CE64-43EC-8C505CC56041}"/>
          </ac:spMkLst>
        </pc:spChg>
        <pc:spChg chg="mod">
          <ac:chgData name="Eric Patrick Ford" userId="8e18d788-7f1f-431c-aaae-ff6dfa4227e2" providerId="ADAL" clId="{4C6B0B35-2340-412A-BC7E-12801D31C746}" dt="2023-02-02T13:00:09.509" v="3301" actId="1037"/>
          <ac:spMkLst>
            <pc:docMk/>
            <pc:sldMk cId="3586828321" sldId="415"/>
            <ac:spMk id="9" creationId="{2E4B157E-A065-8A24-ED85-D7B068267D78}"/>
          </ac:spMkLst>
        </pc:spChg>
        <pc:spChg chg="mod">
          <ac:chgData name="Eric Patrick Ford" userId="8e18d788-7f1f-431c-aaae-ff6dfa4227e2" providerId="ADAL" clId="{4C6B0B35-2340-412A-BC7E-12801D31C746}" dt="2023-02-02T13:00:19.668" v="3338" actId="1037"/>
          <ac:spMkLst>
            <pc:docMk/>
            <pc:sldMk cId="3586828321" sldId="415"/>
            <ac:spMk id="17" creationId="{8FC80B44-D546-00B5-4628-28B983B0EF9B}"/>
          </ac:spMkLst>
        </pc:spChg>
        <pc:spChg chg="mod">
          <ac:chgData name="Eric Patrick Ford" userId="8e18d788-7f1f-431c-aaae-ff6dfa4227e2" providerId="ADAL" clId="{4C6B0B35-2340-412A-BC7E-12801D31C746}" dt="2023-02-02T13:00:09.509" v="3301" actId="1037"/>
          <ac:spMkLst>
            <pc:docMk/>
            <pc:sldMk cId="3586828321" sldId="415"/>
            <ac:spMk id="22" creationId="{FC548CD3-0524-A7A2-2BAF-AE6D4CD8AD92}"/>
          </ac:spMkLst>
        </pc:spChg>
        <pc:spChg chg="mod">
          <ac:chgData name="Eric Patrick Ford" userId="8e18d788-7f1f-431c-aaae-ff6dfa4227e2" providerId="ADAL" clId="{4C6B0B35-2340-412A-BC7E-12801D31C746}" dt="2023-02-02T13:00:19.668" v="3338" actId="1037"/>
          <ac:spMkLst>
            <pc:docMk/>
            <pc:sldMk cId="3586828321" sldId="415"/>
            <ac:spMk id="25" creationId="{0EA4ED16-DFD4-6624-66D6-C86EB0F6FB6E}"/>
          </ac:spMkLst>
        </pc:spChg>
        <pc:picChg chg="mod">
          <ac:chgData name="Eric Patrick Ford" userId="8e18d788-7f1f-431c-aaae-ff6dfa4227e2" providerId="ADAL" clId="{4C6B0B35-2340-412A-BC7E-12801D31C746}" dt="2023-02-02T13:00:09.509" v="3301" actId="1037"/>
          <ac:picMkLst>
            <pc:docMk/>
            <pc:sldMk cId="3586828321" sldId="415"/>
            <ac:picMk id="6" creationId="{1F1201B9-51A4-FD09-272A-6FA3DF29DECF}"/>
          </ac:picMkLst>
        </pc:picChg>
        <pc:picChg chg="mod">
          <ac:chgData name="Eric Patrick Ford" userId="8e18d788-7f1f-431c-aaae-ff6dfa4227e2" providerId="ADAL" clId="{4C6B0B35-2340-412A-BC7E-12801D31C746}" dt="2023-02-02T13:00:19.668" v="3338" actId="1037"/>
          <ac:picMkLst>
            <pc:docMk/>
            <pc:sldMk cId="3586828321" sldId="415"/>
            <ac:picMk id="10" creationId="{C3FA9A79-AD45-8AF1-E1EC-4EB1746989BA}"/>
          </ac:picMkLst>
        </pc:picChg>
        <pc:picChg chg="mod">
          <ac:chgData name="Eric Patrick Ford" userId="8e18d788-7f1f-431c-aaae-ff6dfa4227e2" providerId="ADAL" clId="{4C6B0B35-2340-412A-BC7E-12801D31C746}" dt="2023-02-02T13:00:09.509" v="3301" actId="1037"/>
          <ac:picMkLst>
            <pc:docMk/>
            <pc:sldMk cId="3586828321" sldId="415"/>
            <ac:picMk id="11" creationId="{D0C5E2AF-BA4B-841D-A404-4B6300B48E04}"/>
          </ac:picMkLst>
        </pc:picChg>
      </pc:sldChg>
      <pc:sldChg chg="del">
        <pc:chgData name="Eric Patrick Ford" userId="8e18d788-7f1f-431c-aaae-ff6dfa4227e2" providerId="ADAL" clId="{4C6B0B35-2340-412A-BC7E-12801D31C746}" dt="2023-02-02T13:00:29.036" v="3340" actId="47"/>
        <pc:sldMkLst>
          <pc:docMk/>
          <pc:sldMk cId="2105166512" sldId="416"/>
        </pc:sldMkLst>
      </pc:sldChg>
      <pc:sldChg chg="del">
        <pc:chgData name="Eric Patrick Ford" userId="8e18d788-7f1f-431c-aaae-ff6dfa4227e2" providerId="ADAL" clId="{4C6B0B35-2340-412A-BC7E-12801D31C746}" dt="2023-01-31T09:41:34.467" v="184" actId="47"/>
        <pc:sldMkLst>
          <pc:docMk/>
          <pc:sldMk cId="3128199428" sldId="417"/>
        </pc:sldMkLst>
      </pc:sldChg>
      <pc:sldChg chg="modSp new mod">
        <pc:chgData name="Eric Patrick Ford" userId="8e18d788-7f1f-431c-aaae-ff6dfa4227e2" providerId="ADAL" clId="{4C6B0B35-2340-412A-BC7E-12801D31C746}" dt="2023-01-31T09:52:51.391" v="727" actId="14100"/>
        <pc:sldMkLst>
          <pc:docMk/>
          <pc:sldMk cId="3882636594" sldId="417"/>
        </pc:sldMkLst>
        <pc:spChg chg="mod">
          <ac:chgData name="Eric Patrick Ford" userId="8e18d788-7f1f-431c-aaae-ff6dfa4227e2" providerId="ADAL" clId="{4C6B0B35-2340-412A-BC7E-12801D31C746}" dt="2023-01-31T09:52:48.043" v="726" actId="1076"/>
          <ac:spMkLst>
            <pc:docMk/>
            <pc:sldMk cId="3882636594" sldId="417"/>
            <ac:spMk id="2" creationId="{C3DFF3BC-62AF-70C6-C5BA-B2C1B7E10C50}"/>
          </ac:spMkLst>
        </pc:spChg>
        <pc:spChg chg="mod">
          <ac:chgData name="Eric Patrick Ford" userId="8e18d788-7f1f-431c-aaae-ff6dfa4227e2" providerId="ADAL" clId="{4C6B0B35-2340-412A-BC7E-12801D31C746}" dt="2023-01-31T09:52:51.391" v="727" actId="14100"/>
          <ac:spMkLst>
            <pc:docMk/>
            <pc:sldMk cId="3882636594" sldId="417"/>
            <ac:spMk id="3" creationId="{A129592D-48B5-7399-8272-953A02A03CA4}"/>
          </ac:spMkLst>
        </pc:spChg>
      </pc:sldChg>
      <pc:sldChg chg="modSp new mod">
        <pc:chgData name="Eric Patrick Ford" userId="8e18d788-7f1f-431c-aaae-ff6dfa4227e2" providerId="ADAL" clId="{4C6B0B35-2340-412A-BC7E-12801D31C746}" dt="2023-01-31T09:54:16.017" v="875" actId="20577"/>
        <pc:sldMkLst>
          <pc:docMk/>
          <pc:sldMk cId="304697509" sldId="418"/>
        </pc:sldMkLst>
        <pc:spChg chg="mod">
          <ac:chgData name="Eric Patrick Ford" userId="8e18d788-7f1f-431c-aaae-ff6dfa4227e2" providerId="ADAL" clId="{4C6B0B35-2340-412A-BC7E-12801D31C746}" dt="2023-01-31T09:53:11.599" v="734" actId="20577"/>
          <ac:spMkLst>
            <pc:docMk/>
            <pc:sldMk cId="304697509" sldId="418"/>
            <ac:spMk id="2" creationId="{8774ACF4-B0AE-64AA-D094-D73301F26E25}"/>
          </ac:spMkLst>
        </pc:spChg>
        <pc:spChg chg="mod">
          <ac:chgData name="Eric Patrick Ford" userId="8e18d788-7f1f-431c-aaae-ff6dfa4227e2" providerId="ADAL" clId="{4C6B0B35-2340-412A-BC7E-12801D31C746}" dt="2023-01-31T09:54:16.017" v="875" actId="20577"/>
          <ac:spMkLst>
            <pc:docMk/>
            <pc:sldMk cId="304697509" sldId="418"/>
            <ac:spMk id="3" creationId="{8B6351C4-5B3B-D535-B742-2877B51CBB51}"/>
          </ac:spMkLst>
        </pc:spChg>
      </pc:sldChg>
      <pc:sldChg chg="del">
        <pc:chgData name="Eric Patrick Ford" userId="8e18d788-7f1f-431c-aaae-ff6dfa4227e2" providerId="ADAL" clId="{4C6B0B35-2340-412A-BC7E-12801D31C746}" dt="2023-01-31T09:41:25.580" v="183" actId="47"/>
        <pc:sldMkLst>
          <pc:docMk/>
          <pc:sldMk cId="2135587325" sldId="418"/>
        </pc:sldMkLst>
      </pc:sldChg>
      <pc:sldChg chg="addSp modSp new mod">
        <pc:chgData name="Eric Patrick Ford" userId="8e18d788-7f1f-431c-aaae-ff6dfa4227e2" providerId="ADAL" clId="{4C6B0B35-2340-412A-BC7E-12801D31C746}" dt="2023-02-02T14:02:55.337" v="3429" actId="20577"/>
        <pc:sldMkLst>
          <pc:docMk/>
          <pc:sldMk cId="309044516" sldId="419"/>
        </pc:sldMkLst>
        <pc:spChg chg="mod">
          <ac:chgData name="Eric Patrick Ford" userId="8e18d788-7f1f-431c-aaae-ff6dfa4227e2" providerId="ADAL" clId="{4C6B0B35-2340-412A-BC7E-12801D31C746}" dt="2023-02-02T14:02:55.337" v="3429" actId="20577"/>
          <ac:spMkLst>
            <pc:docMk/>
            <pc:sldMk cId="309044516" sldId="419"/>
            <ac:spMk id="2" creationId="{FB6F2615-3E54-1076-292E-3253054BA226}"/>
          </ac:spMkLst>
        </pc:spChg>
        <pc:spChg chg="mod">
          <ac:chgData name="Eric Patrick Ford" userId="8e18d788-7f1f-431c-aaae-ff6dfa4227e2" providerId="ADAL" clId="{4C6B0B35-2340-412A-BC7E-12801D31C746}" dt="2023-01-31T10:30:59.093" v="1377" actId="20577"/>
          <ac:spMkLst>
            <pc:docMk/>
            <pc:sldMk cId="309044516" sldId="419"/>
            <ac:spMk id="3" creationId="{047BEACE-2B93-7AD9-5A7A-0872C7BBDC8E}"/>
          </ac:spMkLst>
        </pc:spChg>
        <pc:spChg chg="add mod">
          <ac:chgData name="Eric Patrick Ford" userId="8e18d788-7f1f-431c-aaae-ff6dfa4227e2" providerId="ADAL" clId="{4C6B0B35-2340-412A-BC7E-12801D31C746}" dt="2023-01-31T10:15:21.058" v="919" actId="1076"/>
          <ac:spMkLst>
            <pc:docMk/>
            <pc:sldMk cId="309044516" sldId="419"/>
            <ac:spMk id="6" creationId="{76CE89E7-B8E4-169B-4141-67B149D6B9E3}"/>
          </ac:spMkLst>
        </pc:spChg>
        <pc:spChg chg="add mod">
          <ac:chgData name="Eric Patrick Ford" userId="8e18d788-7f1f-431c-aaae-ff6dfa4227e2" providerId="ADAL" clId="{4C6B0B35-2340-412A-BC7E-12801D31C746}" dt="2023-01-31T10:22:41.615" v="1258" actId="1076"/>
          <ac:spMkLst>
            <pc:docMk/>
            <pc:sldMk cId="309044516" sldId="419"/>
            <ac:spMk id="9" creationId="{95C2FFE2-15D7-57A9-EAEA-570AFA1F9AA3}"/>
          </ac:spMkLst>
        </pc:spChg>
        <pc:picChg chg="add mod">
          <ac:chgData name="Eric Patrick Ford" userId="8e18d788-7f1f-431c-aaae-ff6dfa4227e2" providerId="ADAL" clId="{4C6B0B35-2340-412A-BC7E-12801D31C746}" dt="2023-01-31T10:14:51.019" v="908" actId="1076"/>
          <ac:picMkLst>
            <pc:docMk/>
            <pc:sldMk cId="309044516" sldId="419"/>
            <ac:picMk id="5" creationId="{F00BDB0A-244B-F03D-3821-7DF95BA6F29E}"/>
          </ac:picMkLst>
        </pc:picChg>
        <pc:picChg chg="add mod">
          <ac:chgData name="Eric Patrick Ford" userId="8e18d788-7f1f-431c-aaae-ff6dfa4227e2" providerId="ADAL" clId="{4C6B0B35-2340-412A-BC7E-12801D31C746}" dt="2023-01-31T10:22:09.150" v="1230" actId="14100"/>
          <ac:picMkLst>
            <pc:docMk/>
            <pc:sldMk cId="309044516" sldId="419"/>
            <ac:picMk id="8" creationId="{18935A95-C351-4F00-60BE-4A7C3472AA58}"/>
          </ac:picMkLst>
        </pc:picChg>
      </pc:sldChg>
      <pc:sldChg chg="addSp delSp modSp add mod">
        <pc:chgData name="Eric Patrick Ford" userId="8e18d788-7f1f-431c-aaae-ff6dfa4227e2" providerId="ADAL" clId="{4C6B0B35-2340-412A-BC7E-12801D31C746}" dt="2023-01-31T13:10:34.327" v="1569" actId="1076"/>
        <pc:sldMkLst>
          <pc:docMk/>
          <pc:sldMk cId="3783826965" sldId="494"/>
        </pc:sldMkLst>
        <pc:spChg chg="mod">
          <ac:chgData name="Eric Patrick Ford" userId="8e18d788-7f1f-431c-aaae-ff6dfa4227e2" providerId="ADAL" clId="{4C6B0B35-2340-412A-BC7E-12801D31C746}" dt="2023-01-31T12:29:05.334" v="1417" actId="14100"/>
          <ac:spMkLst>
            <pc:docMk/>
            <pc:sldMk cId="3783826965" sldId="494"/>
            <ac:spMk id="2" creationId="{00000000-0000-0000-0000-000000000000}"/>
          </ac:spMkLst>
        </pc:spChg>
        <pc:spChg chg="mod">
          <ac:chgData name="Eric Patrick Ford" userId="8e18d788-7f1f-431c-aaae-ff6dfa4227e2" providerId="ADAL" clId="{4C6B0B35-2340-412A-BC7E-12801D31C746}" dt="2023-01-31T10:33:14.467" v="1379" actId="27636"/>
          <ac:spMkLst>
            <pc:docMk/>
            <pc:sldMk cId="3783826965" sldId="494"/>
            <ac:spMk id="21" creationId="{B2516358-A1BB-4EB9-9D21-0311638010D5}"/>
          </ac:spMkLst>
        </pc:spChg>
        <pc:spChg chg="mod">
          <ac:chgData name="Eric Patrick Ford" userId="8e18d788-7f1f-431c-aaae-ff6dfa4227e2" providerId="ADAL" clId="{4C6B0B35-2340-412A-BC7E-12801D31C746}" dt="2023-01-31T12:23:59.776" v="1380" actId="14100"/>
          <ac:spMkLst>
            <pc:docMk/>
            <pc:sldMk cId="3783826965" sldId="494"/>
            <ac:spMk id="42" creationId="{A4B25A9D-F81C-4D69-AA2A-19DE2B1EBDEE}"/>
          </ac:spMkLst>
        </pc:spChg>
        <pc:picChg chg="add mod">
          <ac:chgData name="Eric Patrick Ford" userId="8e18d788-7f1f-431c-aaae-ff6dfa4227e2" providerId="ADAL" clId="{4C6B0B35-2340-412A-BC7E-12801D31C746}" dt="2023-01-31T12:28:12.171" v="1384" actId="14100"/>
          <ac:picMkLst>
            <pc:docMk/>
            <pc:sldMk cId="3783826965" sldId="494"/>
            <ac:picMk id="8" creationId="{E5EA523F-960E-8E3A-AFF2-C4B53D7D9138}"/>
          </ac:picMkLst>
        </pc:picChg>
        <pc:picChg chg="add mod">
          <ac:chgData name="Eric Patrick Ford" userId="8e18d788-7f1f-431c-aaae-ff6dfa4227e2" providerId="ADAL" clId="{4C6B0B35-2340-412A-BC7E-12801D31C746}" dt="2023-01-31T12:28:33.342" v="1385"/>
          <ac:picMkLst>
            <pc:docMk/>
            <pc:sldMk cId="3783826965" sldId="494"/>
            <ac:picMk id="12" creationId="{3A2DB26E-CD38-65F4-967B-373A85326713}"/>
          </ac:picMkLst>
        </pc:picChg>
        <pc:picChg chg="add mod">
          <ac:chgData name="Eric Patrick Ford" userId="8e18d788-7f1f-431c-aaae-ff6dfa4227e2" providerId="ADAL" clId="{4C6B0B35-2340-412A-BC7E-12801D31C746}" dt="2023-01-31T13:10:34.327" v="1569" actId="1076"/>
          <ac:picMkLst>
            <pc:docMk/>
            <pc:sldMk cId="3783826965" sldId="494"/>
            <ac:picMk id="14" creationId="{CC54368A-F49E-F4DC-126D-8C03213A0DB6}"/>
          </ac:picMkLst>
        </pc:picChg>
        <pc:picChg chg="add mod">
          <ac:chgData name="Eric Patrick Ford" userId="8e18d788-7f1f-431c-aaae-ff6dfa4227e2" providerId="ADAL" clId="{4C6B0B35-2340-412A-BC7E-12801D31C746}" dt="2023-01-31T13:10:30.254" v="1567" actId="1076"/>
          <ac:picMkLst>
            <pc:docMk/>
            <pc:sldMk cId="3783826965" sldId="494"/>
            <ac:picMk id="16" creationId="{B25ED3D5-117A-5C96-E056-1965C7322EA8}"/>
          </ac:picMkLst>
        </pc:picChg>
        <pc:picChg chg="add mod">
          <ac:chgData name="Eric Patrick Ford" userId="8e18d788-7f1f-431c-aaae-ff6dfa4227e2" providerId="ADAL" clId="{4C6B0B35-2340-412A-BC7E-12801D31C746}" dt="2023-01-31T13:10:30.254" v="1567" actId="1076"/>
          <ac:picMkLst>
            <pc:docMk/>
            <pc:sldMk cId="3783826965" sldId="494"/>
            <ac:picMk id="18" creationId="{539981C6-2FDA-B418-35E8-7F65932EBA17}"/>
          </ac:picMkLst>
        </pc:picChg>
        <pc:picChg chg="add mod">
          <ac:chgData name="Eric Patrick Ford" userId="8e18d788-7f1f-431c-aaae-ff6dfa4227e2" providerId="ADAL" clId="{4C6B0B35-2340-412A-BC7E-12801D31C746}" dt="2023-01-31T13:10:30.254" v="1567" actId="1076"/>
          <ac:picMkLst>
            <pc:docMk/>
            <pc:sldMk cId="3783826965" sldId="494"/>
            <ac:picMk id="19" creationId="{DDC110AE-6740-ABFC-B759-B04766D3CDF8}"/>
          </ac:picMkLst>
        </pc:picChg>
        <pc:picChg chg="add mod">
          <ac:chgData name="Eric Patrick Ford" userId="8e18d788-7f1f-431c-aaae-ff6dfa4227e2" providerId="ADAL" clId="{4C6B0B35-2340-412A-BC7E-12801D31C746}" dt="2023-01-31T13:10:30.254" v="1567" actId="1076"/>
          <ac:picMkLst>
            <pc:docMk/>
            <pc:sldMk cId="3783826965" sldId="494"/>
            <ac:picMk id="22" creationId="{1B64A323-6DB8-0FC9-63A4-3DFEAF3F23FA}"/>
          </ac:picMkLst>
        </pc:picChg>
        <pc:picChg chg="add mod">
          <ac:chgData name="Eric Patrick Ford" userId="8e18d788-7f1f-431c-aaae-ff6dfa4227e2" providerId="ADAL" clId="{4C6B0B35-2340-412A-BC7E-12801D31C746}" dt="2023-01-31T13:10:30.254" v="1567" actId="1076"/>
          <ac:picMkLst>
            <pc:docMk/>
            <pc:sldMk cId="3783826965" sldId="494"/>
            <ac:picMk id="23" creationId="{EE753594-5EA0-49AD-13B8-344B8A77FF1F}"/>
          </ac:picMkLst>
        </pc:picChg>
        <pc:picChg chg="add mod">
          <ac:chgData name="Eric Patrick Ford" userId="8e18d788-7f1f-431c-aaae-ff6dfa4227e2" providerId="ADAL" clId="{4C6B0B35-2340-412A-BC7E-12801D31C746}" dt="2023-01-31T13:10:30.254" v="1567" actId="1076"/>
          <ac:picMkLst>
            <pc:docMk/>
            <pc:sldMk cId="3783826965" sldId="494"/>
            <ac:picMk id="24" creationId="{35964F17-2927-F3E0-ABD2-A89D3C0D903A}"/>
          </ac:picMkLst>
        </pc:picChg>
        <pc:picChg chg="del">
          <ac:chgData name="Eric Patrick Ford" userId="8e18d788-7f1f-431c-aaae-ff6dfa4227e2" providerId="ADAL" clId="{4C6B0B35-2340-412A-BC7E-12801D31C746}" dt="2023-01-31T12:28:00.322" v="1381" actId="478"/>
          <ac:picMkLst>
            <pc:docMk/>
            <pc:sldMk cId="3783826965" sldId="494"/>
            <ac:picMk id="38" creationId="{529EE658-264C-4985-9517-D394C580D2AC}"/>
          </ac:picMkLst>
        </pc:picChg>
      </pc:sldChg>
      <pc:sldChg chg="new del">
        <pc:chgData name="Eric Patrick Ford" userId="8e18d788-7f1f-431c-aaae-ff6dfa4227e2" providerId="ADAL" clId="{4C6B0B35-2340-412A-BC7E-12801D31C746}" dt="2023-01-31T12:33:11.027" v="1470" actId="47"/>
        <pc:sldMkLst>
          <pc:docMk/>
          <pc:sldMk cId="2064293633" sldId="495"/>
        </pc:sldMkLst>
      </pc:sldChg>
      <pc:sldChg chg="addSp delSp modSp add mod">
        <pc:chgData name="Eric Patrick Ford" userId="8e18d788-7f1f-431c-aaae-ff6dfa4227e2" providerId="ADAL" clId="{4C6B0B35-2340-412A-BC7E-12801D31C746}" dt="2023-02-02T12:14:13.334" v="2311" actId="14100"/>
        <pc:sldMkLst>
          <pc:docMk/>
          <pc:sldMk cId="3259779676" sldId="499"/>
        </pc:sldMkLst>
        <pc:spChg chg="mod">
          <ac:chgData name="Eric Patrick Ford" userId="8e18d788-7f1f-431c-aaae-ff6dfa4227e2" providerId="ADAL" clId="{4C6B0B35-2340-412A-BC7E-12801D31C746}" dt="2023-02-02T12:00:14.646" v="2094" actId="1076"/>
          <ac:spMkLst>
            <pc:docMk/>
            <pc:sldMk cId="3259779676" sldId="499"/>
            <ac:spMk id="2" creationId="{411782A1-1B04-49E5-B4CD-F8316ECE1539}"/>
          </ac:spMkLst>
        </pc:spChg>
        <pc:spChg chg="add mod">
          <ac:chgData name="Eric Patrick Ford" userId="8e18d788-7f1f-431c-aaae-ff6dfa4227e2" providerId="ADAL" clId="{4C6B0B35-2340-412A-BC7E-12801D31C746}" dt="2023-02-02T12:08:38.807" v="2186" actId="207"/>
          <ac:spMkLst>
            <pc:docMk/>
            <pc:sldMk cId="3259779676" sldId="499"/>
            <ac:spMk id="16" creationId="{92FF7E51-0102-0F75-D149-3995E297B9F4}"/>
          </ac:spMkLst>
        </pc:spChg>
        <pc:spChg chg="add mod">
          <ac:chgData name="Eric Patrick Ford" userId="8e18d788-7f1f-431c-aaae-ff6dfa4227e2" providerId="ADAL" clId="{4C6B0B35-2340-412A-BC7E-12801D31C746}" dt="2023-02-02T12:09:37.270" v="2231" actId="1076"/>
          <ac:spMkLst>
            <pc:docMk/>
            <pc:sldMk cId="3259779676" sldId="499"/>
            <ac:spMk id="18" creationId="{BD72B409-DBB9-6452-5C69-8BF6F867BFCC}"/>
          </ac:spMkLst>
        </pc:spChg>
        <pc:spChg chg="add mod">
          <ac:chgData name="Eric Patrick Ford" userId="8e18d788-7f1f-431c-aaae-ff6dfa4227e2" providerId="ADAL" clId="{4C6B0B35-2340-412A-BC7E-12801D31C746}" dt="2023-02-02T12:11:05.113" v="2287" actId="207"/>
          <ac:spMkLst>
            <pc:docMk/>
            <pc:sldMk cId="3259779676" sldId="499"/>
            <ac:spMk id="20" creationId="{0E02513B-CEF4-ED2F-670F-4073887ED3EB}"/>
          </ac:spMkLst>
        </pc:spChg>
        <pc:spChg chg="add mod">
          <ac:chgData name="Eric Patrick Ford" userId="8e18d788-7f1f-431c-aaae-ff6dfa4227e2" providerId="ADAL" clId="{4C6B0B35-2340-412A-BC7E-12801D31C746}" dt="2023-02-02T12:10:18.616" v="2274" actId="1076"/>
          <ac:spMkLst>
            <pc:docMk/>
            <pc:sldMk cId="3259779676" sldId="499"/>
            <ac:spMk id="22" creationId="{B5A08E16-ED26-FE50-40B8-6CFE5BA1F478}"/>
          </ac:spMkLst>
        </pc:spChg>
        <pc:spChg chg="mod">
          <ac:chgData name="Eric Patrick Ford" userId="8e18d788-7f1f-431c-aaae-ff6dfa4227e2" providerId="ADAL" clId="{4C6B0B35-2340-412A-BC7E-12801D31C746}" dt="2023-02-02T12:02:30.569" v="2117" actId="404"/>
          <ac:spMkLst>
            <pc:docMk/>
            <pc:sldMk cId="3259779676" sldId="499"/>
            <ac:spMk id="26" creationId="{BA7A715B-322D-4109-A907-EF3AC56CA296}"/>
          </ac:spMkLst>
        </pc:spChg>
        <pc:spChg chg="mod">
          <ac:chgData name="Eric Patrick Ford" userId="8e18d788-7f1f-431c-aaae-ff6dfa4227e2" providerId="ADAL" clId="{4C6B0B35-2340-412A-BC7E-12801D31C746}" dt="2023-02-02T12:00:58.763" v="2101" actId="14100"/>
          <ac:spMkLst>
            <pc:docMk/>
            <pc:sldMk cId="3259779676" sldId="499"/>
            <ac:spMk id="27" creationId="{898E289A-D1D0-4087-BB44-E9F91AAD2F0E}"/>
          </ac:spMkLst>
        </pc:spChg>
        <pc:spChg chg="mod">
          <ac:chgData name="Eric Patrick Ford" userId="8e18d788-7f1f-431c-aaae-ff6dfa4227e2" providerId="ADAL" clId="{4C6B0B35-2340-412A-BC7E-12801D31C746}" dt="2023-02-02T12:02:25.428" v="2116" actId="1076"/>
          <ac:spMkLst>
            <pc:docMk/>
            <pc:sldMk cId="3259779676" sldId="499"/>
            <ac:spMk id="30" creationId="{EC7E9662-FE92-464E-8992-C5CD0AC62DF6}"/>
          </ac:spMkLst>
        </pc:spChg>
        <pc:spChg chg="mod">
          <ac:chgData name="Eric Patrick Ford" userId="8e18d788-7f1f-431c-aaae-ff6dfa4227e2" providerId="ADAL" clId="{4C6B0B35-2340-412A-BC7E-12801D31C746}" dt="2023-02-02T12:02:40.155" v="2120" actId="1076"/>
          <ac:spMkLst>
            <pc:docMk/>
            <pc:sldMk cId="3259779676" sldId="499"/>
            <ac:spMk id="31" creationId="{9CB271E5-6E8B-4EB7-88FB-79D755885A2C}"/>
          </ac:spMkLst>
        </pc:spChg>
        <pc:spChg chg="mod">
          <ac:chgData name="Eric Patrick Ford" userId="8e18d788-7f1f-431c-aaae-ff6dfa4227e2" providerId="ADAL" clId="{4C6B0B35-2340-412A-BC7E-12801D31C746}" dt="2023-02-02T12:02:50.444" v="2123" actId="1076"/>
          <ac:spMkLst>
            <pc:docMk/>
            <pc:sldMk cId="3259779676" sldId="499"/>
            <ac:spMk id="44" creationId="{174E99C2-528D-46F3-82FF-830DF28C2E64}"/>
          </ac:spMkLst>
        </pc:spChg>
        <pc:spChg chg="mod">
          <ac:chgData name="Eric Patrick Ford" userId="8e18d788-7f1f-431c-aaae-ff6dfa4227e2" providerId="ADAL" clId="{4C6B0B35-2340-412A-BC7E-12801D31C746}" dt="2023-02-02T12:03:14.919" v="2126" actId="1076"/>
          <ac:spMkLst>
            <pc:docMk/>
            <pc:sldMk cId="3259779676" sldId="499"/>
            <ac:spMk id="55" creationId="{F155084F-AAB4-4D66-841D-77B5671625F3}"/>
          </ac:spMkLst>
        </pc:spChg>
        <pc:spChg chg="mod">
          <ac:chgData name="Eric Patrick Ford" userId="8e18d788-7f1f-431c-aaae-ff6dfa4227e2" providerId="ADAL" clId="{4C6B0B35-2340-412A-BC7E-12801D31C746}" dt="2023-02-02T12:03:18.179" v="2128" actId="404"/>
          <ac:spMkLst>
            <pc:docMk/>
            <pc:sldMk cId="3259779676" sldId="499"/>
            <ac:spMk id="56" creationId="{213B638F-0B18-40C3-9E43-0C6218C00773}"/>
          </ac:spMkLst>
        </pc:spChg>
        <pc:spChg chg="mod">
          <ac:chgData name="Eric Patrick Ford" userId="8e18d788-7f1f-431c-aaae-ff6dfa4227e2" providerId="ADAL" clId="{4C6B0B35-2340-412A-BC7E-12801D31C746}" dt="2023-02-02T12:03:40.867" v="2131" actId="1076"/>
          <ac:spMkLst>
            <pc:docMk/>
            <pc:sldMk cId="3259779676" sldId="499"/>
            <ac:spMk id="60" creationId="{ACAC2BEB-43EF-4942-91C1-8FFC71FE84F4}"/>
          </ac:spMkLst>
        </pc:spChg>
        <pc:spChg chg="mod">
          <ac:chgData name="Eric Patrick Ford" userId="8e18d788-7f1f-431c-aaae-ff6dfa4227e2" providerId="ADAL" clId="{4C6B0B35-2340-412A-BC7E-12801D31C746}" dt="2023-02-02T12:04:12.752" v="2140" actId="14100"/>
          <ac:spMkLst>
            <pc:docMk/>
            <pc:sldMk cId="3259779676" sldId="499"/>
            <ac:spMk id="65" creationId="{4156235F-1CE8-44C5-86C3-AD2A054331D6}"/>
          </ac:spMkLst>
        </pc:spChg>
        <pc:spChg chg="mod">
          <ac:chgData name="Eric Patrick Ford" userId="8e18d788-7f1f-431c-aaae-ff6dfa4227e2" providerId="ADAL" clId="{4C6B0B35-2340-412A-BC7E-12801D31C746}" dt="2023-02-02T12:00:31.843" v="2096" actId="1076"/>
          <ac:spMkLst>
            <pc:docMk/>
            <pc:sldMk cId="3259779676" sldId="499"/>
            <ac:spMk id="67" creationId="{711AD8DB-5F4E-4F7C-9BE9-CA89E864EA09}"/>
          </ac:spMkLst>
        </pc:spChg>
        <pc:picChg chg="add mod">
          <ac:chgData name="Eric Patrick Ford" userId="8e18d788-7f1f-431c-aaae-ff6dfa4227e2" providerId="ADAL" clId="{4C6B0B35-2340-412A-BC7E-12801D31C746}" dt="2023-02-02T12:13:08.942" v="2299" actId="1076"/>
          <ac:picMkLst>
            <pc:docMk/>
            <pc:sldMk cId="3259779676" sldId="499"/>
            <ac:picMk id="5" creationId="{87222908-2580-89AA-3F6C-0152F605E316}"/>
          </ac:picMkLst>
        </pc:picChg>
        <pc:picChg chg="add mod">
          <ac:chgData name="Eric Patrick Ford" userId="8e18d788-7f1f-431c-aaae-ff6dfa4227e2" providerId="ADAL" clId="{4C6B0B35-2340-412A-BC7E-12801D31C746}" dt="2023-02-02T12:13:46.588" v="2307" actId="1076"/>
          <ac:picMkLst>
            <pc:docMk/>
            <pc:sldMk cId="3259779676" sldId="499"/>
            <ac:picMk id="6" creationId="{DA65E7D2-1863-D576-940F-F38639C7FECD}"/>
          </ac:picMkLst>
        </pc:picChg>
        <pc:picChg chg="add mod">
          <ac:chgData name="Eric Patrick Ford" userId="8e18d788-7f1f-431c-aaae-ff6dfa4227e2" providerId="ADAL" clId="{4C6B0B35-2340-412A-BC7E-12801D31C746}" dt="2023-02-02T12:04:54.954" v="2146" actId="1076"/>
          <ac:picMkLst>
            <pc:docMk/>
            <pc:sldMk cId="3259779676" sldId="499"/>
            <ac:picMk id="8" creationId="{AA696140-9401-DCC7-8495-C127F7D51ACD}"/>
          </ac:picMkLst>
        </pc:picChg>
        <pc:picChg chg="add mod">
          <ac:chgData name="Eric Patrick Ford" userId="8e18d788-7f1f-431c-aaae-ff6dfa4227e2" providerId="ADAL" clId="{4C6B0B35-2340-412A-BC7E-12801D31C746}" dt="2023-02-02T12:05:55.103" v="2151" actId="1076"/>
          <ac:picMkLst>
            <pc:docMk/>
            <pc:sldMk cId="3259779676" sldId="499"/>
            <ac:picMk id="11" creationId="{F7109D5F-F748-A42D-1D79-A11555E57465}"/>
          </ac:picMkLst>
        </pc:picChg>
        <pc:picChg chg="add mod">
          <ac:chgData name="Eric Patrick Ford" userId="8e18d788-7f1f-431c-aaae-ff6dfa4227e2" providerId="ADAL" clId="{4C6B0B35-2340-412A-BC7E-12801D31C746}" dt="2023-02-02T12:07:06.012" v="2156" actId="14100"/>
          <ac:picMkLst>
            <pc:docMk/>
            <pc:sldMk cId="3259779676" sldId="499"/>
            <ac:picMk id="14" creationId="{C5F7A64A-3DCC-129C-BF12-C5351CDB8589}"/>
          </ac:picMkLst>
        </pc:picChg>
        <pc:picChg chg="add mod">
          <ac:chgData name="Eric Patrick Ford" userId="8e18d788-7f1f-431c-aaae-ff6dfa4227e2" providerId="ADAL" clId="{4C6B0B35-2340-412A-BC7E-12801D31C746}" dt="2023-02-02T12:14:13.334" v="2311" actId="14100"/>
          <ac:picMkLst>
            <pc:docMk/>
            <pc:sldMk cId="3259779676" sldId="499"/>
            <ac:picMk id="28" creationId="{15131F80-6963-0284-6104-A51065614E92}"/>
          </ac:picMkLst>
        </pc:picChg>
        <pc:picChg chg="mod">
          <ac:chgData name="Eric Patrick Ford" userId="8e18d788-7f1f-431c-aaae-ff6dfa4227e2" providerId="ADAL" clId="{4C6B0B35-2340-412A-BC7E-12801D31C746}" dt="2023-02-02T12:13:01.310" v="2298" actId="14100"/>
          <ac:picMkLst>
            <pc:docMk/>
            <pc:sldMk cId="3259779676" sldId="499"/>
            <ac:picMk id="35" creationId="{FF969D95-CC85-4FFB-9A00-4288229C8315}"/>
          </ac:picMkLst>
        </pc:picChg>
        <pc:picChg chg="del mod">
          <ac:chgData name="Eric Patrick Ford" userId="8e18d788-7f1f-431c-aaae-ff6dfa4227e2" providerId="ADAL" clId="{4C6B0B35-2340-412A-BC7E-12801D31C746}" dt="2023-02-02T12:12:50.950" v="2296" actId="478"/>
          <ac:picMkLst>
            <pc:docMk/>
            <pc:sldMk cId="3259779676" sldId="499"/>
            <ac:picMk id="37" creationId="{F21E63F0-6B26-4E5D-88D2-EC90A8357568}"/>
          </ac:picMkLst>
        </pc:picChg>
        <pc:picChg chg="mod">
          <ac:chgData name="Eric Patrick Ford" userId="8e18d788-7f1f-431c-aaae-ff6dfa4227e2" providerId="ADAL" clId="{4C6B0B35-2340-412A-BC7E-12801D31C746}" dt="2023-02-02T12:12:42.031" v="2295" actId="14100"/>
          <ac:picMkLst>
            <pc:docMk/>
            <pc:sldMk cId="3259779676" sldId="499"/>
            <ac:picMk id="39" creationId="{08D34F96-511D-4E45-AAC8-3A2DAB926631}"/>
          </ac:picMkLst>
        </pc:picChg>
        <pc:picChg chg="mod">
          <ac:chgData name="Eric Patrick Ford" userId="8e18d788-7f1f-431c-aaae-ff6dfa4227e2" providerId="ADAL" clId="{4C6B0B35-2340-412A-BC7E-12801D31C746}" dt="2023-02-02T12:12:26.922" v="2291" actId="14100"/>
          <ac:picMkLst>
            <pc:docMk/>
            <pc:sldMk cId="3259779676" sldId="499"/>
            <ac:picMk id="41" creationId="{FA2473BE-8D30-4987-BBBB-1E5BBE903F3F}"/>
          </ac:picMkLst>
        </pc:picChg>
        <pc:picChg chg="mod">
          <ac:chgData name="Eric Patrick Ford" userId="8e18d788-7f1f-431c-aaae-ff6dfa4227e2" providerId="ADAL" clId="{4C6B0B35-2340-412A-BC7E-12801D31C746}" dt="2023-02-02T12:13:20.136" v="2301" actId="1076"/>
          <ac:picMkLst>
            <pc:docMk/>
            <pc:sldMk cId="3259779676" sldId="499"/>
            <ac:picMk id="43" creationId="{4E62C146-62EE-4A0A-9F54-0420C024DFEA}"/>
          </ac:picMkLst>
        </pc:picChg>
        <pc:picChg chg="mod">
          <ac:chgData name="Eric Patrick Ford" userId="8e18d788-7f1f-431c-aaae-ff6dfa4227e2" providerId="ADAL" clId="{4C6B0B35-2340-412A-BC7E-12801D31C746}" dt="2023-02-02T12:13:35.932" v="2305" actId="14100"/>
          <ac:picMkLst>
            <pc:docMk/>
            <pc:sldMk cId="3259779676" sldId="499"/>
            <ac:picMk id="46" creationId="{EF943980-155A-404D-BA53-F0E2382333E4}"/>
          </ac:picMkLst>
        </pc:picChg>
        <pc:picChg chg="del">
          <ac:chgData name="Eric Patrick Ford" userId="8e18d788-7f1f-431c-aaae-ff6dfa4227e2" providerId="ADAL" clId="{4C6B0B35-2340-412A-BC7E-12801D31C746}" dt="2023-02-02T12:03:50.839" v="2132" actId="478"/>
          <ac:picMkLst>
            <pc:docMk/>
            <pc:sldMk cId="3259779676" sldId="499"/>
            <ac:picMk id="59" creationId="{D968D1F7-1DE5-4C51-B37C-1DBDBF71A411}"/>
          </ac:picMkLst>
        </pc:picChg>
        <pc:picChg chg="del">
          <ac:chgData name="Eric Patrick Ford" userId="8e18d788-7f1f-431c-aaae-ff6dfa4227e2" providerId="ADAL" clId="{4C6B0B35-2340-412A-BC7E-12801D31C746}" dt="2023-02-02T12:04:45.880" v="2141" actId="478"/>
          <ac:picMkLst>
            <pc:docMk/>
            <pc:sldMk cId="3259779676" sldId="499"/>
            <ac:picMk id="62" creationId="{4307C5FB-EE92-4916-BB63-1979B075E078}"/>
          </ac:picMkLst>
        </pc:picChg>
        <pc:picChg chg="del mod">
          <ac:chgData name="Eric Patrick Ford" userId="8e18d788-7f1f-431c-aaae-ff6dfa4227e2" providerId="ADAL" clId="{4C6B0B35-2340-412A-BC7E-12801D31C746}" dt="2023-02-02T12:05:46.726" v="2148" actId="478"/>
          <ac:picMkLst>
            <pc:docMk/>
            <pc:sldMk cId="3259779676" sldId="499"/>
            <ac:picMk id="64" creationId="{9296004C-F2E3-4F10-8CA5-B09B09C19037}"/>
          </ac:picMkLst>
        </pc:picChg>
      </pc:sldChg>
      <pc:sldChg chg="addSp delSp modSp add del mod">
        <pc:chgData name="Eric Patrick Ford" userId="8e18d788-7f1f-431c-aaae-ff6dfa4227e2" providerId="ADAL" clId="{4C6B0B35-2340-412A-BC7E-12801D31C746}" dt="2023-02-03T07:21:42.296" v="4272" actId="47"/>
        <pc:sldMkLst>
          <pc:docMk/>
          <pc:sldMk cId="3506329371" sldId="511"/>
        </pc:sldMkLst>
        <pc:spChg chg="del">
          <ac:chgData name="Eric Patrick Ford" userId="8e18d788-7f1f-431c-aaae-ff6dfa4227e2" providerId="ADAL" clId="{4C6B0B35-2340-412A-BC7E-12801D31C746}" dt="2023-02-02T14:18:24.491" v="3517" actId="478"/>
          <ac:spMkLst>
            <pc:docMk/>
            <pc:sldMk cId="3506329371" sldId="511"/>
            <ac:spMk id="2" creationId="{D83507C5-8FA6-4307-97B9-4A6D83A3535A}"/>
          </ac:spMkLst>
        </pc:spChg>
        <pc:spChg chg="add del mod">
          <ac:chgData name="Eric Patrick Ford" userId="8e18d788-7f1f-431c-aaae-ff6dfa4227e2" providerId="ADAL" clId="{4C6B0B35-2340-412A-BC7E-12801D31C746}" dt="2023-02-02T14:18:37.754" v="3524" actId="478"/>
          <ac:spMkLst>
            <pc:docMk/>
            <pc:sldMk cId="3506329371" sldId="511"/>
            <ac:spMk id="7" creationId="{965A0167-6C84-0845-5F2A-883591F9FBA0}"/>
          </ac:spMkLst>
        </pc:spChg>
        <pc:spChg chg="add del mod">
          <ac:chgData name="Eric Patrick Ford" userId="8e18d788-7f1f-431c-aaae-ff6dfa4227e2" providerId="ADAL" clId="{4C6B0B35-2340-412A-BC7E-12801D31C746}" dt="2023-02-02T14:18:30.922" v="3521"/>
          <ac:spMkLst>
            <pc:docMk/>
            <pc:sldMk cId="3506329371" sldId="511"/>
            <ac:spMk id="9" creationId="{8F2CA40F-90E3-2DF4-E0E7-E773852DB2CA}"/>
          </ac:spMkLst>
        </pc:spChg>
        <pc:picChg chg="del">
          <ac:chgData name="Eric Patrick Ford" userId="8e18d788-7f1f-431c-aaae-ff6dfa4227e2" providerId="ADAL" clId="{4C6B0B35-2340-412A-BC7E-12801D31C746}" dt="2023-02-02T14:18:50.095" v="3525" actId="21"/>
          <ac:picMkLst>
            <pc:docMk/>
            <pc:sldMk cId="3506329371" sldId="511"/>
            <ac:picMk id="8" creationId="{BA6A327E-7AE7-44C9-B365-2CABA069BF95}"/>
          </ac:picMkLst>
        </pc:picChg>
        <pc:picChg chg="add del">
          <ac:chgData name="Eric Patrick Ford" userId="8e18d788-7f1f-431c-aaae-ff6dfa4227e2" providerId="ADAL" clId="{4C6B0B35-2340-412A-BC7E-12801D31C746}" dt="2023-02-02T14:18:32.641" v="3523"/>
          <ac:picMkLst>
            <pc:docMk/>
            <pc:sldMk cId="3506329371" sldId="511"/>
            <ac:picMk id="10" creationId="{75236CD1-C187-A285-2E4A-A999262C147A}"/>
          </ac:picMkLst>
        </pc:picChg>
        <pc:picChg chg="add mod">
          <ac:chgData name="Eric Patrick Ford" userId="8e18d788-7f1f-431c-aaae-ff6dfa4227e2" providerId="ADAL" clId="{4C6B0B35-2340-412A-BC7E-12801D31C746}" dt="2023-02-03T06:56:19.742" v="3808" actId="1076"/>
          <ac:picMkLst>
            <pc:docMk/>
            <pc:sldMk cId="3506329371" sldId="511"/>
            <ac:picMk id="11" creationId="{B570468F-FE59-B38D-E324-79E3BC6005F0}"/>
          </ac:picMkLst>
        </pc:picChg>
      </pc:sldChg>
      <pc:sldChg chg="addSp delSp modSp add mod">
        <pc:chgData name="Eric Patrick Ford" userId="8e18d788-7f1f-431c-aaae-ff6dfa4227e2" providerId="ADAL" clId="{4C6B0B35-2340-412A-BC7E-12801D31C746}" dt="2023-02-02T12:43:05.077" v="2868" actId="22"/>
        <pc:sldMkLst>
          <pc:docMk/>
          <pc:sldMk cId="1650935782" sldId="4750"/>
        </pc:sldMkLst>
        <pc:spChg chg="mod">
          <ac:chgData name="Eric Patrick Ford" userId="8e18d788-7f1f-431c-aaae-ff6dfa4227e2" providerId="ADAL" clId="{4C6B0B35-2340-412A-BC7E-12801D31C746}" dt="2023-02-02T11:49:01.245" v="2075" actId="404"/>
          <ac:spMkLst>
            <pc:docMk/>
            <pc:sldMk cId="1650935782" sldId="4750"/>
            <ac:spMk id="2" creationId="{5691B80A-D688-427D-9625-9EBB6E146048}"/>
          </ac:spMkLst>
        </pc:spChg>
        <pc:spChg chg="del">
          <ac:chgData name="Eric Patrick Ford" userId="8e18d788-7f1f-431c-aaae-ff6dfa4227e2" providerId="ADAL" clId="{4C6B0B35-2340-412A-BC7E-12801D31C746}" dt="2023-01-31T13:33:41.231" v="1665" actId="478"/>
          <ac:spMkLst>
            <pc:docMk/>
            <pc:sldMk cId="1650935782" sldId="4750"/>
            <ac:spMk id="3" creationId="{F565CAC8-E5A3-4C8B-876C-EB336622490C}"/>
          </ac:spMkLst>
        </pc:spChg>
        <pc:spChg chg="add mod">
          <ac:chgData name="Eric Patrick Ford" userId="8e18d788-7f1f-431c-aaae-ff6dfa4227e2" providerId="ADAL" clId="{4C6B0B35-2340-412A-BC7E-12801D31C746}" dt="2023-01-31T13:34:41.260" v="1677" actId="1076"/>
          <ac:spMkLst>
            <pc:docMk/>
            <pc:sldMk cId="1650935782" sldId="4750"/>
            <ac:spMk id="6" creationId="{DC70F83D-F75F-E57E-A6FF-E443C07E5D51}"/>
          </ac:spMkLst>
        </pc:spChg>
        <pc:spChg chg="del mod">
          <ac:chgData name="Eric Patrick Ford" userId="8e18d788-7f1f-431c-aaae-ff6dfa4227e2" providerId="ADAL" clId="{4C6B0B35-2340-412A-BC7E-12801D31C746}" dt="2023-01-31T13:38:49.810" v="1707" actId="478"/>
          <ac:spMkLst>
            <pc:docMk/>
            <pc:sldMk cId="1650935782" sldId="4750"/>
            <ac:spMk id="8" creationId="{F3E28300-70F5-4D67-A2DB-986C281BA966}"/>
          </ac:spMkLst>
        </pc:spChg>
        <pc:spChg chg="del mod">
          <ac:chgData name="Eric Patrick Ford" userId="8e18d788-7f1f-431c-aaae-ff6dfa4227e2" providerId="ADAL" clId="{4C6B0B35-2340-412A-BC7E-12801D31C746}" dt="2023-01-31T13:38:44.643" v="1704" actId="478"/>
          <ac:spMkLst>
            <pc:docMk/>
            <pc:sldMk cId="1650935782" sldId="4750"/>
            <ac:spMk id="9" creationId="{D430A97C-836E-49AF-B400-D93DAB237018}"/>
          </ac:spMkLst>
        </pc:spChg>
        <pc:spChg chg="add del mod">
          <ac:chgData name="Eric Patrick Ford" userId="8e18d788-7f1f-431c-aaae-ff6dfa4227e2" providerId="ADAL" clId="{4C6B0B35-2340-412A-BC7E-12801D31C746}" dt="2023-01-31T13:33:52.883" v="1668" actId="478"/>
          <ac:spMkLst>
            <pc:docMk/>
            <pc:sldMk cId="1650935782" sldId="4750"/>
            <ac:spMk id="14" creationId="{8B4A136A-B1BC-D3AF-F2F7-805F5477C2A7}"/>
          </ac:spMkLst>
        </pc:spChg>
        <pc:spChg chg="add mod">
          <ac:chgData name="Eric Patrick Ford" userId="8e18d788-7f1f-431c-aaae-ff6dfa4227e2" providerId="ADAL" clId="{4C6B0B35-2340-412A-BC7E-12801D31C746}" dt="2023-02-02T11:30:23.232" v="2066" actId="1076"/>
          <ac:spMkLst>
            <pc:docMk/>
            <pc:sldMk cId="1650935782" sldId="4750"/>
            <ac:spMk id="24" creationId="{D7399702-FE04-5CED-677E-497D679E4BAF}"/>
          </ac:spMkLst>
        </pc:spChg>
        <pc:spChg chg="add mod">
          <ac:chgData name="Eric Patrick Ford" userId="8e18d788-7f1f-431c-aaae-ff6dfa4227e2" providerId="ADAL" clId="{4C6B0B35-2340-412A-BC7E-12801D31C746}" dt="2023-01-31T13:42:26.287" v="1795" actId="1076"/>
          <ac:spMkLst>
            <pc:docMk/>
            <pc:sldMk cId="1650935782" sldId="4750"/>
            <ac:spMk id="25" creationId="{325A9ABF-E404-B410-1712-D70FC9A534FE}"/>
          </ac:spMkLst>
        </pc:spChg>
        <pc:spChg chg="add mod">
          <ac:chgData name="Eric Patrick Ford" userId="8e18d788-7f1f-431c-aaae-ff6dfa4227e2" providerId="ADAL" clId="{4C6B0B35-2340-412A-BC7E-12801D31C746}" dt="2023-01-31T13:42:45.545" v="1813" actId="14100"/>
          <ac:spMkLst>
            <pc:docMk/>
            <pc:sldMk cId="1650935782" sldId="4750"/>
            <ac:spMk id="26" creationId="{699AE1FB-8670-A0E3-FE2D-0C3BACC088F0}"/>
          </ac:spMkLst>
        </pc:spChg>
        <pc:spChg chg="add mod">
          <ac:chgData name="Eric Patrick Ford" userId="8e18d788-7f1f-431c-aaae-ff6dfa4227e2" providerId="ADAL" clId="{4C6B0B35-2340-412A-BC7E-12801D31C746}" dt="2023-01-31T13:53:36.378" v="1860" actId="20577"/>
          <ac:spMkLst>
            <pc:docMk/>
            <pc:sldMk cId="1650935782" sldId="4750"/>
            <ac:spMk id="31" creationId="{3FDCC8CB-90ED-F4EB-39DC-C127F2DE6487}"/>
          </ac:spMkLst>
        </pc:spChg>
        <pc:picChg chg="add mod">
          <ac:chgData name="Eric Patrick Ford" userId="8e18d788-7f1f-431c-aaae-ff6dfa4227e2" providerId="ADAL" clId="{4C6B0B35-2340-412A-BC7E-12801D31C746}" dt="2023-01-31T13:34:43.022" v="1678" actId="1076"/>
          <ac:picMkLst>
            <pc:docMk/>
            <pc:sldMk cId="1650935782" sldId="4750"/>
            <ac:picMk id="4" creationId="{B2589184-6792-16D2-F5E9-857E6258B282}"/>
          </ac:picMkLst>
        </pc:picChg>
        <pc:picChg chg="del mod">
          <ac:chgData name="Eric Patrick Ford" userId="8e18d788-7f1f-431c-aaae-ff6dfa4227e2" providerId="ADAL" clId="{4C6B0B35-2340-412A-BC7E-12801D31C746}" dt="2023-01-31T13:37:34.492" v="1696" actId="478"/>
          <ac:picMkLst>
            <pc:docMk/>
            <pc:sldMk cId="1650935782" sldId="4750"/>
            <ac:picMk id="5" creationId="{4FE0E6CF-AA94-4CC3-B525-97183D41DA00}"/>
          </ac:picMkLst>
        </pc:picChg>
        <pc:picChg chg="del mod">
          <ac:chgData name="Eric Patrick Ford" userId="8e18d788-7f1f-431c-aaae-ff6dfa4227e2" providerId="ADAL" clId="{4C6B0B35-2340-412A-BC7E-12801D31C746}" dt="2023-01-31T13:38:42.693" v="1703" actId="478"/>
          <ac:picMkLst>
            <pc:docMk/>
            <pc:sldMk cId="1650935782" sldId="4750"/>
            <ac:picMk id="7" creationId="{27F6F149-E094-4AB3-BD62-F55B51EE7502}"/>
          </ac:picMkLst>
        </pc:picChg>
        <pc:picChg chg="add del mod">
          <ac:chgData name="Eric Patrick Ford" userId="8e18d788-7f1f-431c-aaae-ff6dfa4227e2" providerId="ADAL" clId="{4C6B0B35-2340-412A-BC7E-12801D31C746}" dt="2023-01-31T13:33:45.588" v="1667" actId="478"/>
          <ac:picMkLst>
            <pc:docMk/>
            <pc:sldMk cId="1650935782" sldId="4750"/>
            <ac:picMk id="10" creationId="{F10702DC-D312-B36A-9988-263490DDB946}"/>
          </ac:picMkLst>
        </pc:picChg>
        <pc:picChg chg="add mod">
          <ac:chgData name="Eric Patrick Ford" userId="8e18d788-7f1f-431c-aaae-ff6dfa4227e2" providerId="ADAL" clId="{4C6B0B35-2340-412A-BC7E-12801D31C746}" dt="2023-02-02T11:30:24.383" v="2067" actId="1076"/>
          <ac:picMkLst>
            <pc:docMk/>
            <pc:sldMk cId="1650935782" sldId="4750"/>
            <ac:picMk id="17" creationId="{2AF727C5-8C06-06AD-C2C3-333973A16A5D}"/>
          </ac:picMkLst>
        </pc:picChg>
        <pc:picChg chg="add del mod">
          <ac:chgData name="Eric Patrick Ford" userId="8e18d788-7f1f-431c-aaae-ff6dfa4227e2" providerId="ADAL" clId="{4C6B0B35-2340-412A-BC7E-12801D31C746}" dt="2023-01-31T13:36:03.893" v="1695" actId="478"/>
          <ac:picMkLst>
            <pc:docMk/>
            <pc:sldMk cId="1650935782" sldId="4750"/>
            <ac:picMk id="19" creationId="{3F250C2E-0AFA-3DF6-DC2E-CA00F456C851}"/>
          </ac:picMkLst>
        </pc:picChg>
        <pc:picChg chg="add mod">
          <ac:chgData name="Eric Patrick Ford" userId="8e18d788-7f1f-431c-aaae-ff6dfa4227e2" providerId="ADAL" clId="{4C6B0B35-2340-412A-BC7E-12801D31C746}" dt="2023-01-31T13:38:18.206" v="1702" actId="14100"/>
          <ac:picMkLst>
            <pc:docMk/>
            <pc:sldMk cId="1650935782" sldId="4750"/>
            <ac:picMk id="21" creationId="{6097DCA9-E077-B8AC-447B-DF6109F61CE3}"/>
          </ac:picMkLst>
        </pc:picChg>
        <pc:picChg chg="add mod">
          <ac:chgData name="Eric Patrick Ford" userId="8e18d788-7f1f-431c-aaae-ff6dfa4227e2" providerId="ADAL" clId="{4C6B0B35-2340-412A-BC7E-12801D31C746}" dt="2023-02-02T11:30:32.954" v="2071" actId="1076"/>
          <ac:picMkLst>
            <pc:docMk/>
            <pc:sldMk cId="1650935782" sldId="4750"/>
            <ac:picMk id="23" creationId="{1251DBAA-96ED-5AD9-8979-B5F63E9843E3}"/>
          </ac:picMkLst>
        </pc:picChg>
        <pc:picChg chg="add mod">
          <ac:chgData name="Eric Patrick Ford" userId="8e18d788-7f1f-431c-aaae-ff6dfa4227e2" providerId="ADAL" clId="{4C6B0B35-2340-412A-BC7E-12801D31C746}" dt="2023-01-31T13:51:00.433" v="1819" actId="14100"/>
          <ac:picMkLst>
            <pc:docMk/>
            <pc:sldMk cId="1650935782" sldId="4750"/>
            <ac:picMk id="28" creationId="{D2E4730B-47C9-B826-F569-B166033A7C7F}"/>
          </ac:picMkLst>
        </pc:picChg>
        <pc:picChg chg="add mod">
          <ac:chgData name="Eric Patrick Ford" userId="8e18d788-7f1f-431c-aaae-ff6dfa4227e2" providerId="ADAL" clId="{4C6B0B35-2340-412A-BC7E-12801D31C746}" dt="2023-01-31T13:52:34.837" v="1823" actId="14100"/>
          <ac:picMkLst>
            <pc:docMk/>
            <pc:sldMk cId="1650935782" sldId="4750"/>
            <ac:picMk id="30" creationId="{8A429AD3-5704-3FAE-233A-987CA26CF1AD}"/>
          </ac:picMkLst>
        </pc:picChg>
        <pc:picChg chg="add mod">
          <ac:chgData name="Eric Patrick Ford" userId="8e18d788-7f1f-431c-aaae-ff6dfa4227e2" providerId="ADAL" clId="{4C6B0B35-2340-412A-BC7E-12801D31C746}" dt="2023-02-02T11:30:37.081" v="2073" actId="14100"/>
          <ac:picMkLst>
            <pc:docMk/>
            <pc:sldMk cId="1650935782" sldId="4750"/>
            <ac:picMk id="35" creationId="{75A4FD57-6503-CFF2-6169-384315DAF0E3}"/>
          </ac:picMkLst>
        </pc:picChg>
        <pc:picChg chg="add del">
          <ac:chgData name="Eric Patrick Ford" userId="8e18d788-7f1f-431c-aaae-ff6dfa4227e2" providerId="ADAL" clId="{4C6B0B35-2340-412A-BC7E-12801D31C746}" dt="2023-02-02T12:43:05.077" v="2868" actId="22"/>
          <ac:picMkLst>
            <pc:docMk/>
            <pc:sldMk cId="1650935782" sldId="4750"/>
            <ac:picMk id="38" creationId="{707013EB-5CFB-8CAF-647E-2E4C741160AE}"/>
          </ac:picMkLst>
        </pc:picChg>
        <pc:cxnChg chg="del mod">
          <ac:chgData name="Eric Patrick Ford" userId="8e18d788-7f1f-431c-aaae-ff6dfa4227e2" providerId="ADAL" clId="{4C6B0B35-2340-412A-BC7E-12801D31C746}" dt="2023-01-31T13:38:45.674" v="1705" actId="478"/>
          <ac:cxnSpMkLst>
            <pc:docMk/>
            <pc:sldMk cId="1650935782" sldId="4750"/>
            <ac:cxnSpMk id="11" creationId="{89F0106A-9821-4D55-A4A7-2F44C1704B2A}"/>
          </ac:cxnSpMkLst>
        </pc:cxnChg>
        <pc:cxnChg chg="del mod">
          <ac:chgData name="Eric Patrick Ford" userId="8e18d788-7f1f-431c-aaae-ff6dfa4227e2" providerId="ADAL" clId="{4C6B0B35-2340-412A-BC7E-12801D31C746}" dt="2023-01-31T13:38:46.581" v="1706" actId="478"/>
          <ac:cxnSpMkLst>
            <pc:docMk/>
            <pc:sldMk cId="1650935782" sldId="4750"/>
            <ac:cxnSpMk id="12" creationId="{51C1A119-3787-44A0-96F2-E710DCEF4C14}"/>
          </ac:cxnSpMkLst>
        </pc:cxnChg>
        <pc:cxnChg chg="add mod">
          <ac:chgData name="Eric Patrick Ford" userId="8e18d788-7f1f-431c-aaae-ff6dfa4227e2" providerId="ADAL" clId="{4C6B0B35-2340-412A-BC7E-12801D31C746}" dt="2023-02-02T11:30:44.651" v="2074" actId="14100"/>
          <ac:cxnSpMkLst>
            <pc:docMk/>
            <pc:sldMk cId="1650935782" sldId="4750"/>
            <ac:cxnSpMk id="33" creationId="{D0256C90-F7ED-DD9E-00DB-53EF2A78C173}"/>
          </ac:cxnSpMkLst>
        </pc:cxnChg>
      </pc:sldChg>
      <pc:sldChg chg="modSp new mod">
        <pc:chgData name="Eric Patrick Ford" userId="8e18d788-7f1f-431c-aaae-ff6dfa4227e2" providerId="ADAL" clId="{4C6B0B35-2340-412A-BC7E-12801D31C746}" dt="2023-01-31T13:55:48.662" v="1914" actId="20577"/>
        <pc:sldMkLst>
          <pc:docMk/>
          <pc:sldMk cId="98608645" sldId="4751"/>
        </pc:sldMkLst>
        <pc:spChg chg="mod">
          <ac:chgData name="Eric Patrick Ford" userId="8e18d788-7f1f-431c-aaae-ff6dfa4227e2" providerId="ADAL" clId="{4C6B0B35-2340-412A-BC7E-12801D31C746}" dt="2023-01-31T13:55:35.731" v="1866" actId="20577"/>
          <ac:spMkLst>
            <pc:docMk/>
            <pc:sldMk cId="98608645" sldId="4751"/>
            <ac:spMk id="2" creationId="{E8B9EE92-6CA1-ECFF-93A8-D324268C185D}"/>
          </ac:spMkLst>
        </pc:spChg>
        <pc:spChg chg="mod">
          <ac:chgData name="Eric Patrick Ford" userId="8e18d788-7f1f-431c-aaae-ff6dfa4227e2" providerId="ADAL" clId="{4C6B0B35-2340-412A-BC7E-12801D31C746}" dt="2023-01-31T13:55:48.662" v="1914" actId="20577"/>
          <ac:spMkLst>
            <pc:docMk/>
            <pc:sldMk cId="98608645" sldId="4751"/>
            <ac:spMk id="3" creationId="{53747C56-21BF-C032-0FA9-0F874B3C5063}"/>
          </ac:spMkLst>
        </pc:spChg>
      </pc:sldChg>
      <pc:sldChg chg="modSp new mod">
        <pc:chgData name="Eric Patrick Ford" userId="8e18d788-7f1f-431c-aaae-ff6dfa4227e2" providerId="ADAL" clId="{4C6B0B35-2340-412A-BC7E-12801D31C746}" dt="2023-01-31T13:57:22.794" v="2061" actId="20577"/>
        <pc:sldMkLst>
          <pc:docMk/>
          <pc:sldMk cId="1464238195" sldId="4752"/>
        </pc:sldMkLst>
        <pc:spChg chg="mod">
          <ac:chgData name="Eric Patrick Ford" userId="8e18d788-7f1f-431c-aaae-ff6dfa4227e2" providerId="ADAL" clId="{4C6B0B35-2340-412A-BC7E-12801D31C746}" dt="2023-01-31T13:56:54.843" v="1988" actId="20577"/>
          <ac:spMkLst>
            <pc:docMk/>
            <pc:sldMk cId="1464238195" sldId="4752"/>
            <ac:spMk id="2" creationId="{76F1B078-5DE5-EF5E-9C80-076C7403982C}"/>
          </ac:spMkLst>
        </pc:spChg>
        <pc:spChg chg="mod">
          <ac:chgData name="Eric Patrick Ford" userId="8e18d788-7f1f-431c-aaae-ff6dfa4227e2" providerId="ADAL" clId="{4C6B0B35-2340-412A-BC7E-12801D31C746}" dt="2023-01-31T13:57:22.794" v="2061" actId="20577"/>
          <ac:spMkLst>
            <pc:docMk/>
            <pc:sldMk cId="1464238195" sldId="4752"/>
            <ac:spMk id="3" creationId="{DA72F7CC-D5E3-6302-55F2-6DB6EE813900}"/>
          </ac:spMkLst>
        </pc:spChg>
      </pc:sldChg>
      <pc:sldChg chg="addSp modSp new mod">
        <pc:chgData name="Eric Patrick Ford" userId="8e18d788-7f1f-431c-aaae-ff6dfa4227e2" providerId="ADAL" clId="{4C6B0B35-2340-412A-BC7E-12801D31C746}" dt="2023-02-02T12:51:55.824" v="3126" actId="14100"/>
        <pc:sldMkLst>
          <pc:docMk/>
          <pc:sldMk cId="3214691260" sldId="4753"/>
        </pc:sldMkLst>
        <pc:spChg chg="mod">
          <ac:chgData name="Eric Patrick Ford" userId="8e18d788-7f1f-431c-aaae-ff6dfa4227e2" providerId="ADAL" clId="{4C6B0B35-2340-412A-BC7E-12801D31C746}" dt="2023-02-02T12:35:15.790" v="2436" actId="20577"/>
          <ac:spMkLst>
            <pc:docMk/>
            <pc:sldMk cId="3214691260" sldId="4753"/>
            <ac:spMk id="2" creationId="{AB52D754-26BE-AE3C-7BDF-FCB6FAFE5357}"/>
          </ac:spMkLst>
        </pc:spChg>
        <pc:spChg chg="mod">
          <ac:chgData name="Eric Patrick Ford" userId="8e18d788-7f1f-431c-aaae-ff6dfa4227e2" providerId="ADAL" clId="{4C6B0B35-2340-412A-BC7E-12801D31C746}" dt="2023-02-02T12:40:47.395" v="2866" actId="27636"/>
          <ac:spMkLst>
            <pc:docMk/>
            <pc:sldMk cId="3214691260" sldId="4753"/>
            <ac:spMk id="3" creationId="{338DABC6-3446-20DA-C06F-93D78A6037ED}"/>
          </ac:spMkLst>
        </pc:spChg>
        <pc:spChg chg="add mod">
          <ac:chgData name="Eric Patrick Ford" userId="8e18d788-7f1f-431c-aaae-ff6dfa4227e2" providerId="ADAL" clId="{4C6B0B35-2340-412A-BC7E-12801D31C746}" dt="2023-02-02T12:40:05.668" v="2858" actId="207"/>
          <ac:spMkLst>
            <pc:docMk/>
            <pc:sldMk cId="3214691260" sldId="4753"/>
            <ac:spMk id="7" creationId="{AD7CFE1D-33E7-A5D6-95CE-04A5CA518133}"/>
          </ac:spMkLst>
        </pc:spChg>
        <pc:spChg chg="add mod">
          <ac:chgData name="Eric Patrick Ford" userId="8e18d788-7f1f-431c-aaae-ff6dfa4227e2" providerId="ADAL" clId="{4C6B0B35-2340-412A-BC7E-12801D31C746}" dt="2023-02-02T12:40:12.344" v="2859" actId="207"/>
          <ac:spMkLst>
            <pc:docMk/>
            <pc:sldMk cId="3214691260" sldId="4753"/>
            <ac:spMk id="8" creationId="{77D288C7-60F6-08A1-4117-2AA6037548D7}"/>
          </ac:spMkLst>
        </pc:spChg>
        <pc:spChg chg="add mod">
          <ac:chgData name="Eric Patrick Ford" userId="8e18d788-7f1f-431c-aaae-ff6dfa4227e2" providerId="ADAL" clId="{4C6B0B35-2340-412A-BC7E-12801D31C746}" dt="2023-02-02T12:51:55.824" v="3126" actId="14100"/>
          <ac:spMkLst>
            <pc:docMk/>
            <pc:sldMk cId="3214691260" sldId="4753"/>
            <ac:spMk id="9" creationId="{D38C3181-7EE2-2DBE-4048-9E75F8FABA16}"/>
          </ac:spMkLst>
        </pc:spChg>
        <pc:picChg chg="add mod">
          <ac:chgData name="Eric Patrick Ford" userId="8e18d788-7f1f-431c-aaae-ff6dfa4227e2" providerId="ADAL" clId="{4C6B0B35-2340-412A-BC7E-12801D31C746}" dt="2023-02-02T12:38:27.813" v="2828" actId="14100"/>
          <ac:picMkLst>
            <pc:docMk/>
            <pc:sldMk cId="3214691260" sldId="4753"/>
            <ac:picMk id="6" creationId="{F6420945-661F-29E0-F147-129FE659E4E9}"/>
          </ac:picMkLst>
        </pc:picChg>
      </pc:sldChg>
      <pc:sldChg chg="addSp modSp new mod ord">
        <pc:chgData name="Eric Patrick Ford" userId="8e18d788-7f1f-431c-aaae-ff6dfa4227e2" providerId="ADAL" clId="{4C6B0B35-2340-412A-BC7E-12801D31C746}" dt="2023-02-02T14:01:08.813" v="3421" actId="1076"/>
        <pc:sldMkLst>
          <pc:docMk/>
          <pc:sldMk cId="766498749" sldId="4754"/>
        </pc:sldMkLst>
        <pc:spChg chg="mod">
          <ac:chgData name="Eric Patrick Ford" userId="8e18d788-7f1f-431c-aaae-ff6dfa4227e2" providerId="ADAL" clId="{4C6B0B35-2340-412A-BC7E-12801D31C746}" dt="2023-02-02T12:43:37.509" v="2894" actId="20577"/>
          <ac:spMkLst>
            <pc:docMk/>
            <pc:sldMk cId="766498749" sldId="4754"/>
            <ac:spMk id="2" creationId="{9DC24406-B4DE-69FF-7C1A-2A37901928F7}"/>
          </ac:spMkLst>
        </pc:spChg>
        <pc:spChg chg="mod">
          <ac:chgData name="Eric Patrick Ford" userId="8e18d788-7f1f-431c-aaae-ff6dfa4227e2" providerId="ADAL" clId="{4C6B0B35-2340-412A-BC7E-12801D31C746}" dt="2023-02-02T12:50:15.645" v="3070" actId="20577"/>
          <ac:spMkLst>
            <pc:docMk/>
            <pc:sldMk cId="766498749" sldId="4754"/>
            <ac:spMk id="3" creationId="{BE14C81F-743E-FBD2-B48B-E6E39A97C445}"/>
          </ac:spMkLst>
        </pc:spChg>
        <pc:spChg chg="add mod">
          <ac:chgData name="Eric Patrick Ford" userId="8e18d788-7f1f-431c-aaae-ff6dfa4227e2" providerId="ADAL" clId="{4C6B0B35-2340-412A-BC7E-12801D31C746}" dt="2023-02-02T12:55:09.566" v="3184" actId="1076"/>
          <ac:spMkLst>
            <pc:docMk/>
            <pc:sldMk cId="766498749" sldId="4754"/>
            <ac:spMk id="10" creationId="{0D7ACCC0-83D8-5B35-967E-D748CF4FC2C9}"/>
          </ac:spMkLst>
        </pc:spChg>
        <pc:picChg chg="add mod">
          <ac:chgData name="Eric Patrick Ford" userId="8e18d788-7f1f-431c-aaae-ff6dfa4227e2" providerId="ADAL" clId="{4C6B0B35-2340-412A-BC7E-12801D31C746}" dt="2023-02-02T12:56:12.517" v="3196" actId="1076"/>
          <ac:picMkLst>
            <pc:docMk/>
            <pc:sldMk cId="766498749" sldId="4754"/>
            <ac:picMk id="5" creationId="{140FF6D7-BF76-229A-B5D2-0EFFED4411A5}"/>
          </ac:picMkLst>
        </pc:picChg>
        <pc:picChg chg="add mod">
          <ac:chgData name="Eric Patrick Ford" userId="8e18d788-7f1f-431c-aaae-ff6dfa4227e2" providerId="ADAL" clId="{4C6B0B35-2340-412A-BC7E-12801D31C746}" dt="2023-02-02T14:01:08.813" v="3421" actId="1076"/>
          <ac:picMkLst>
            <pc:docMk/>
            <pc:sldMk cId="766498749" sldId="4754"/>
            <ac:picMk id="7" creationId="{147D2419-83F6-A618-42A8-DF6443460551}"/>
          </ac:picMkLst>
        </pc:picChg>
        <pc:picChg chg="add mod">
          <ac:chgData name="Eric Patrick Ford" userId="8e18d788-7f1f-431c-aaae-ff6dfa4227e2" providerId="ADAL" clId="{4C6B0B35-2340-412A-BC7E-12801D31C746}" dt="2023-02-02T12:48:22.226" v="2928" actId="14100"/>
          <ac:picMkLst>
            <pc:docMk/>
            <pc:sldMk cId="766498749" sldId="4754"/>
            <ac:picMk id="9" creationId="{FC234E45-7FFF-B44C-BA56-CCFC7243A0A4}"/>
          </ac:picMkLst>
        </pc:picChg>
        <pc:picChg chg="add mod">
          <ac:chgData name="Eric Patrick Ford" userId="8e18d788-7f1f-431c-aaae-ff6dfa4227e2" providerId="ADAL" clId="{4C6B0B35-2340-412A-BC7E-12801D31C746}" dt="2023-02-02T12:55:26.321" v="3189" actId="1076"/>
          <ac:picMkLst>
            <pc:docMk/>
            <pc:sldMk cId="766498749" sldId="4754"/>
            <ac:picMk id="11" creationId="{D715985D-ABFF-31B0-52E5-B38CA8EB5290}"/>
          </ac:picMkLst>
        </pc:picChg>
        <pc:picChg chg="add mod">
          <ac:chgData name="Eric Patrick Ford" userId="8e18d788-7f1f-431c-aaae-ff6dfa4227e2" providerId="ADAL" clId="{4C6B0B35-2340-412A-BC7E-12801D31C746}" dt="2023-02-02T12:56:16.666" v="3197" actId="14100"/>
          <ac:picMkLst>
            <pc:docMk/>
            <pc:sldMk cId="766498749" sldId="4754"/>
            <ac:picMk id="12" creationId="{3F048087-D669-6C71-1E72-65936A94D2A3}"/>
          </ac:picMkLst>
        </pc:picChg>
      </pc:sldChg>
      <pc:sldChg chg="addSp delSp modSp add mod">
        <pc:chgData name="Eric Patrick Ford" userId="8e18d788-7f1f-431c-aaae-ff6dfa4227e2" providerId="ADAL" clId="{4C6B0B35-2340-412A-BC7E-12801D31C746}" dt="2023-02-02T13:59:59.578" v="3419" actId="6549"/>
        <pc:sldMkLst>
          <pc:docMk/>
          <pc:sldMk cId="547456851" sldId="4755"/>
        </pc:sldMkLst>
        <pc:spChg chg="mod">
          <ac:chgData name="Eric Patrick Ford" userId="8e18d788-7f1f-431c-aaae-ff6dfa4227e2" providerId="ADAL" clId="{4C6B0B35-2340-412A-BC7E-12801D31C746}" dt="2023-02-02T13:57:18.414" v="3379" actId="20577"/>
          <ac:spMkLst>
            <pc:docMk/>
            <pc:sldMk cId="547456851" sldId="4755"/>
            <ac:spMk id="2" creationId="{9DC24406-B4DE-69FF-7C1A-2A37901928F7}"/>
          </ac:spMkLst>
        </pc:spChg>
        <pc:spChg chg="mod">
          <ac:chgData name="Eric Patrick Ford" userId="8e18d788-7f1f-431c-aaae-ff6dfa4227e2" providerId="ADAL" clId="{4C6B0B35-2340-412A-BC7E-12801D31C746}" dt="2023-02-02T13:59:59.578" v="3419" actId="6549"/>
          <ac:spMkLst>
            <pc:docMk/>
            <pc:sldMk cId="547456851" sldId="4755"/>
            <ac:spMk id="3" creationId="{BE14C81F-743E-FBD2-B48B-E6E39A97C445}"/>
          </ac:spMkLst>
        </pc:spChg>
        <pc:picChg chg="del">
          <ac:chgData name="Eric Patrick Ford" userId="8e18d788-7f1f-431c-aaae-ff6dfa4227e2" providerId="ADAL" clId="{4C6B0B35-2340-412A-BC7E-12801D31C746}" dt="2023-02-02T13:56:14.690" v="3351" actId="478"/>
          <ac:picMkLst>
            <pc:docMk/>
            <pc:sldMk cId="547456851" sldId="4755"/>
            <ac:picMk id="5" creationId="{140FF6D7-BF76-229A-B5D2-0EFFED4411A5}"/>
          </ac:picMkLst>
        </pc:picChg>
        <pc:picChg chg="add mod">
          <ac:chgData name="Eric Patrick Ford" userId="8e18d788-7f1f-431c-aaae-ff6dfa4227e2" providerId="ADAL" clId="{4C6B0B35-2340-412A-BC7E-12801D31C746}" dt="2023-02-02T13:57:10.103" v="3357" actId="1076"/>
          <ac:picMkLst>
            <pc:docMk/>
            <pc:sldMk cId="547456851" sldId="4755"/>
            <ac:picMk id="6" creationId="{8DDFAFD4-7EAD-E610-E47D-8C2DACA43A33}"/>
          </ac:picMkLst>
        </pc:picChg>
        <pc:picChg chg="del">
          <ac:chgData name="Eric Patrick Ford" userId="8e18d788-7f1f-431c-aaae-ff6dfa4227e2" providerId="ADAL" clId="{4C6B0B35-2340-412A-BC7E-12801D31C746}" dt="2023-02-02T13:58:27.413" v="3380" actId="478"/>
          <ac:picMkLst>
            <pc:docMk/>
            <pc:sldMk cId="547456851" sldId="4755"/>
            <ac:picMk id="7" creationId="{147D2419-83F6-A618-42A8-DF6443460551}"/>
          </ac:picMkLst>
        </pc:picChg>
        <pc:picChg chg="del">
          <ac:chgData name="Eric Patrick Ford" userId="8e18d788-7f1f-431c-aaae-ff6dfa4227e2" providerId="ADAL" clId="{4C6B0B35-2340-412A-BC7E-12801D31C746}" dt="2023-02-02T13:59:08.418" v="3387" actId="478"/>
          <ac:picMkLst>
            <pc:docMk/>
            <pc:sldMk cId="547456851" sldId="4755"/>
            <ac:picMk id="9" creationId="{FC234E45-7FFF-B44C-BA56-CCFC7243A0A4}"/>
          </ac:picMkLst>
        </pc:picChg>
        <pc:picChg chg="add mod">
          <ac:chgData name="Eric Patrick Ford" userId="8e18d788-7f1f-431c-aaae-ff6dfa4227e2" providerId="ADAL" clId="{4C6B0B35-2340-412A-BC7E-12801D31C746}" dt="2023-02-02T13:59:17.187" v="3390" actId="1076"/>
          <ac:picMkLst>
            <pc:docMk/>
            <pc:sldMk cId="547456851" sldId="4755"/>
            <ac:picMk id="13" creationId="{A4781C28-092D-1135-135E-48F97E88136C}"/>
          </ac:picMkLst>
        </pc:picChg>
      </pc:sldChg>
      <pc:sldChg chg="modSp new mod">
        <pc:chgData name="Eric Patrick Ford" userId="8e18d788-7f1f-431c-aaae-ff6dfa4227e2" providerId="ADAL" clId="{4C6B0B35-2340-412A-BC7E-12801D31C746}" dt="2023-02-02T12:57:47.420" v="3276" actId="20577"/>
        <pc:sldMkLst>
          <pc:docMk/>
          <pc:sldMk cId="4021180042" sldId="4756"/>
        </pc:sldMkLst>
        <pc:spChg chg="mod">
          <ac:chgData name="Eric Patrick Ford" userId="8e18d788-7f1f-431c-aaae-ff6dfa4227e2" providerId="ADAL" clId="{4C6B0B35-2340-412A-BC7E-12801D31C746}" dt="2023-02-02T12:57:23.925" v="3209" actId="20577"/>
          <ac:spMkLst>
            <pc:docMk/>
            <pc:sldMk cId="4021180042" sldId="4756"/>
            <ac:spMk id="2" creationId="{D1FD7B02-8C47-AA07-0ED1-C2B322C523DC}"/>
          </ac:spMkLst>
        </pc:spChg>
        <pc:spChg chg="mod">
          <ac:chgData name="Eric Patrick Ford" userId="8e18d788-7f1f-431c-aaae-ff6dfa4227e2" providerId="ADAL" clId="{4C6B0B35-2340-412A-BC7E-12801D31C746}" dt="2023-02-02T12:57:47.420" v="3276" actId="20577"/>
          <ac:spMkLst>
            <pc:docMk/>
            <pc:sldMk cId="4021180042" sldId="4756"/>
            <ac:spMk id="3" creationId="{15D172DD-6972-7F19-25CF-82A21B639D21}"/>
          </ac:spMkLst>
        </pc:spChg>
      </pc:sldChg>
      <pc:sldChg chg="modSp new mod">
        <pc:chgData name="Eric Patrick Ford" userId="8e18d788-7f1f-431c-aaae-ff6dfa4227e2" providerId="ADAL" clId="{4C6B0B35-2340-412A-BC7E-12801D31C746}" dt="2023-02-02T14:05:20.032" v="3441"/>
        <pc:sldMkLst>
          <pc:docMk/>
          <pc:sldMk cId="2462677089" sldId="4757"/>
        </pc:sldMkLst>
        <pc:spChg chg="mod">
          <ac:chgData name="Eric Patrick Ford" userId="8e18d788-7f1f-431c-aaae-ff6dfa4227e2" providerId="ADAL" clId="{4C6B0B35-2340-412A-BC7E-12801D31C746}" dt="2023-02-02T14:04:43.977" v="3440" actId="20577"/>
          <ac:spMkLst>
            <pc:docMk/>
            <pc:sldMk cId="2462677089" sldId="4757"/>
            <ac:spMk id="2" creationId="{9F99F5D6-E032-52F2-AAF8-F12EDFE11093}"/>
          </ac:spMkLst>
        </pc:spChg>
        <pc:spChg chg="mod">
          <ac:chgData name="Eric Patrick Ford" userId="8e18d788-7f1f-431c-aaae-ff6dfa4227e2" providerId="ADAL" clId="{4C6B0B35-2340-412A-BC7E-12801D31C746}" dt="2023-02-02T14:05:20.032" v="3441"/>
          <ac:spMkLst>
            <pc:docMk/>
            <pc:sldMk cId="2462677089" sldId="4757"/>
            <ac:spMk id="3" creationId="{23EA28AE-2296-F123-1533-99C3FCC53871}"/>
          </ac:spMkLst>
        </pc:spChg>
      </pc:sldChg>
      <pc:sldChg chg="addSp delSp modSp new mod">
        <pc:chgData name="Eric Patrick Ford" userId="8e18d788-7f1f-431c-aaae-ff6dfa4227e2" providerId="ADAL" clId="{4C6B0B35-2340-412A-BC7E-12801D31C746}" dt="2023-02-03T07:00:22.099" v="3815" actId="21"/>
        <pc:sldMkLst>
          <pc:docMk/>
          <pc:sldMk cId="299853139" sldId="4758"/>
        </pc:sldMkLst>
        <pc:spChg chg="add del mod">
          <ac:chgData name="Eric Patrick Ford" userId="8e18d788-7f1f-431c-aaae-ff6dfa4227e2" providerId="ADAL" clId="{4C6B0B35-2340-412A-BC7E-12801D31C746}" dt="2023-02-03T07:00:22.099" v="3815" actId="21"/>
          <ac:spMkLst>
            <pc:docMk/>
            <pc:sldMk cId="299853139" sldId="4758"/>
            <ac:spMk id="11" creationId="{DE1C3763-1DC8-130D-06C9-BA52E0E93F08}"/>
          </ac:spMkLst>
        </pc:spChg>
        <pc:spChg chg="add del mod">
          <ac:chgData name="Eric Patrick Ford" userId="8e18d788-7f1f-431c-aaae-ff6dfa4227e2" providerId="ADAL" clId="{4C6B0B35-2340-412A-BC7E-12801D31C746}" dt="2023-02-03T07:00:22.099" v="3815" actId="21"/>
          <ac:spMkLst>
            <pc:docMk/>
            <pc:sldMk cId="299853139" sldId="4758"/>
            <ac:spMk id="12" creationId="{DAC57D61-15E1-890A-6C76-B3F930937E05}"/>
          </ac:spMkLst>
        </pc:spChg>
        <pc:spChg chg="add mod">
          <ac:chgData name="Eric Patrick Ford" userId="8e18d788-7f1f-431c-aaae-ff6dfa4227e2" providerId="ADAL" clId="{4C6B0B35-2340-412A-BC7E-12801D31C746}" dt="2023-02-02T14:12:52.915" v="3514" actId="1076"/>
          <ac:spMkLst>
            <pc:docMk/>
            <pc:sldMk cId="299853139" sldId="4758"/>
            <ac:spMk id="13" creationId="{66453B49-C5B6-430C-4E1A-DE3B543A896E}"/>
          </ac:spMkLst>
        </pc:spChg>
        <pc:picChg chg="add mod">
          <ac:chgData name="Eric Patrick Ford" userId="8e18d788-7f1f-431c-aaae-ff6dfa4227e2" providerId="ADAL" clId="{4C6B0B35-2340-412A-BC7E-12801D31C746}" dt="2023-02-02T14:06:12.134" v="3445" actId="14100"/>
          <ac:picMkLst>
            <pc:docMk/>
            <pc:sldMk cId="299853139" sldId="4758"/>
            <ac:picMk id="5" creationId="{291E2DA8-C810-1D9E-AABB-E056DD30D191}"/>
          </ac:picMkLst>
        </pc:picChg>
        <pc:picChg chg="add mod">
          <ac:chgData name="Eric Patrick Ford" userId="8e18d788-7f1f-431c-aaae-ff6dfa4227e2" providerId="ADAL" clId="{4C6B0B35-2340-412A-BC7E-12801D31C746}" dt="2023-02-02T14:10:53.908" v="3502" actId="14100"/>
          <ac:picMkLst>
            <pc:docMk/>
            <pc:sldMk cId="299853139" sldId="4758"/>
            <ac:picMk id="7" creationId="{1BDEDFD1-8959-FBD9-3BA8-F3A844116759}"/>
          </ac:picMkLst>
        </pc:picChg>
        <pc:picChg chg="add del mod">
          <ac:chgData name="Eric Patrick Ford" userId="8e18d788-7f1f-431c-aaae-ff6dfa4227e2" providerId="ADAL" clId="{4C6B0B35-2340-412A-BC7E-12801D31C746}" dt="2023-02-03T07:00:22.099" v="3815" actId="21"/>
          <ac:picMkLst>
            <pc:docMk/>
            <pc:sldMk cId="299853139" sldId="4758"/>
            <ac:picMk id="8" creationId="{8A386385-63CF-A5A2-3E9A-47831C3059D3}"/>
          </ac:picMkLst>
        </pc:picChg>
        <pc:picChg chg="add del mod">
          <ac:chgData name="Eric Patrick Ford" userId="8e18d788-7f1f-431c-aaae-ff6dfa4227e2" providerId="ADAL" clId="{4C6B0B35-2340-412A-BC7E-12801D31C746}" dt="2023-02-03T07:00:22.099" v="3815" actId="21"/>
          <ac:picMkLst>
            <pc:docMk/>
            <pc:sldMk cId="299853139" sldId="4758"/>
            <ac:picMk id="10" creationId="{C28E3205-E994-276E-C4C8-600444593138}"/>
          </ac:picMkLst>
        </pc:picChg>
        <pc:picChg chg="add mod">
          <ac:chgData name="Eric Patrick Ford" userId="8e18d788-7f1f-431c-aaae-ff6dfa4227e2" providerId="ADAL" clId="{4C6B0B35-2340-412A-BC7E-12801D31C746}" dt="2023-02-02T14:12:40.228" v="3509" actId="14100"/>
          <ac:picMkLst>
            <pc:docMk/>
            <pc:sldMk cId="299853139" sldId="4758"/>
            <ac:picMk id="15" creationId="{E2DE252C-370D-3943-4A64-4109D7B149C8}"/>
          </ac:picMkLst>
        </pc:picChg>
      </pc:sldChg>
      <pc:sldChg chg="addSp delSp modSp new mod">
        <pc:chgData name="Eric Patrick Ford" userId="8e18d788-7f1f-431c-aaae-ff6dfa4227e2" providerId="ADAL" clId="{4C6B0B35-2340-412A-BC7E-12801D31C746}" dt="2023-02-03T07:20:38.791" v="4212" actId="20577"/>
        <pc:sldMkLst>
          <pc:docMk/>
          <pc:sldMk cId="744183431" sldId="4759"/>
        </pc:sldMkLst>
        <pc:spChg chg="mod">
          <ac:chgData name="Eric Patrick Ford" userId="8e18d788-7f1f-431c-aaae-ff6dfa4227e2" providerId="ADAL" clId="{4C6B0B35-2340-412A-BC7E-12801D31C746}" dt="2023-02-03T07:20:38.791" v="4212" actId="20577"/>
          <ac:spMkLst>
            <pc:docMk/>
            <pc:sldMk cId="744183431" sldId="4759"/>
            <ac:spMk id="2" creationId="{628CBBFE-4B93-1CA9-6AAB-6A4F4EF6452F}"/>
          </ac:spMkLst>
        </pc:spChg>
        <pc:spChg chg="mod">
          <ac:chgData name="Eric Patrick Ford" userId="8e18d788-7f1f-431c-aaae-ff6dfa4227e2" providerId="ADAL" clId="{4C6B0B35-2340-412A-BC7E-12801D31C746}" dt="2023-02-02T14:30:38.949" v="3785" actId="14100"/>
          <ac:spMkLst>
            <pc:docMk/>
            <pc:sldMk cId="744183431" sldId="4759"/>
            <ac:spMk id="3" creationId="{1C99262D-A636-F193-596A-7BF1154ACFBD}"/>
          </ac:spMkLst>
        </pc:spChg>
        <pc:spChg chg="add mod">
          <ac:chgData name="Eric Patrick Ford" userId="8e18d788-7f1f-431c-aaae-ff6dfa4227e2" providerId="ADAL" clId="{4C6B0B35-2340-412A-BC7E-12801D31C746}" dt="2023-02-02T14:32:33.075" v="3792" actId="1076"/>
          <ac:spMkLst>
            <pc:docMk/>
            <pc:sldMk cId="744183431" sldId="4759"/>
            <ac:spMk id="10" creationId="{B5E8BAE7-026F-8C2F-B608-54EA3165BEE2}"/>
          </ac:spMkLst>
        </pc:spChg>
        <pc:picChg chg="add del mod">
          <ac:chgData name="Eric Patrick Ford" userId="8e18d788-7f1f-431c-aaae-ff6dfa4227e2" providerId="ADAL" clId="{4C6B0B35-2340-412A-BC7E-12801D31C746}" dt="2023-02-02T14:22:14.539" v="3532" actId="478"/>
          <ac:picMkLst>
            <pc:docMk/>
            <pc:sldMk cId="744183431" sldId="4759"/>
            <ac:picMk id="4" creationId="{85AF5ED9-F69F-3D5A-4ABA-200F7C507743}"/>
          </ac:picMkLst>
        </pc:picChg>
        <pc:picChg chg="add del mod">
          <ac:chgData name="Eric Patrick Ford" userId="8e18d788-7f1f-431c-aaae-ff6dfa4227e2" providerId="ADAL" clId="{4C6B0B35-2340-412A-BC7E-12801D31C746}" dt="2023-02-02T14:32:55.817" v="3793" actId="478"/>
          <ac:picMkLst>
            <pc:docMk/>
            <pc:sldMk cId="744183431" sldId="4759"/>
            <ac:picMk id="5" creationId="{1887E257-8B82-4C1D-0D94-585C3554BBCE}"/>
          </ac:picMkLst>
        </pc:picChg>
        <pc:picChg chg="add del mod">
          <ac:chgData name="Eric Patrick Ford" userId="8e18d788-7f1f-431c-aaae-ff6dfa4227e2" providerId="ADAL" clId="{4C6B0B35-2340-412A-BC7E-12801D31C746}" dt="2023-02-02T14:29:39.895" v="3776" actId="21"/>
          <ac:picMkLst>
            <pc:docMk/>
            <pc:sldMk cId="744183431" sldId="4759"/>
            <ac:picMk id="7" creationId="{79FA0B54-C2E8-9FA3-BCDB-E7CB9E75AD67}"/>
          </ac:picMkLst>
        </pc:picChg>
        <pc:picChg chg="add mod">
          <ac:chgData name="Eric Patrick Ford" userId="8e18d788-7f1f-431c-aaae-ff6dfa4227e2" providerId="ADAL" clId="{4C6B0B35-2340-412A-BC7E-12801D31C746}" dt="2023-02-02T14:32:01.262" v="3786" actId="1076"/>
          <ac:picMkLst>
            <pc:docMk/>
            <pc:sldMk cId="744183431" sldId="4759"/>
            <ac:picMk id="9" creationId="{FDD489E8-FCC5-AD9C-F7CC-8CE0DDD9B62D}"/>
          </ac:picMkLst>
        </pc:picChg>
        <pc:picChg chg="add del mod ord">
          <ac:chgData name="Eric Patrick Ford" userId="8e18d788-7f1f-431c-aaae-ff6dfa4227e2" providerId="ADAL" clId="{4C6B0B35-2340-412A-BC7E-12801D31C746}" dt="2023-02-02T14:34:22.343" v="3800" actId="478"/>
          <ac:picMkLst>
            <pc:docMk/>
            <pc:sldMk cId="744183431" sldId="4759"/>
            <ac:picMk id="12" creationId="{BC9A42F3-AF9D-9113-1A5E-BD528296DB63}"/>
          </ac:picMkLst>
        </pc:picChg>
        <pc:picChg chg="add mod">
          <ac:chgData name="Eric Patrick Ford" userId="8e18d788-7f1f-431c-aaae-ff6dfa4227e2" providerId="ADAL" clId="{4C6B0B35-2340-412A-BC7E-12801D31C746}" dt="2023-02-02T14:34:31.944" v="3805" actId="1076"/>
          <ac:picMkLst>
            <pc:docMk/>
            <pc:sldMk cId="744183431" sldId="4759"/>
            <ac:picMk id="14" creationId="{CAC8DAF3-B543-B87C-6BB5-4B93F860425A}"/>
          </ac:picMkLst>
        </pc:picChg>
      </pc:sldChg>
      <pc:sldChg chg="new del">
        <pc:chgData name="Eric Patrick Ford" userId="8e18d788-7f1f-431c-aaae-ff6dfa4227e2" providerId="ADAL" clId="{4C6B0B35-2340-412A-BC7E-12801D31C746}" dt="2023-02-02T14:09:33.490" v="3456" actId="2696"/>
        <pc:sldMkLst>
          <pc:docMk/>
          <pc:sldMk cId="3141441968" sldId="4759"/>
        </pc:sldMkLst>
      </pc:sldChg>
      <pc:sldChg chg="addSp delSp modSp add mod">
        <pc:chgData name="Eric Patrick Ford" userId="8e18d788-7f1f-431c-aaae-ff6dfa4227e2" providerId="ADAL" clId="{4C6B0B35-2340-412A-BC7E-12801D31C746}" dt="2023-02-03T07:20:47.176" v="4227" actId="20577"/>
        <pc:sldMkLst>
          <pc:docMk/>
          <pc:sldMk cId="1962601687" sldId="4760"/>
        </pc:sldMkLst>
        <pc:spChg chg="mod">
          <ac:chgData name="Eric Patrick Ford" userId="8e18d788-7f1f-431c-aaae-ff6dfa4227e2" providerId="ADAL" clId="{4C6B0B35-2340-412A-BC7E-12801D31C746}" dt="2023-02-03T07:20:47.176" v="4227" actId="20577"/>
          <ac:spMkLst>
            <pc:docMk/>
            <pc:sldMk cId="1962601687" sldId="4760"/>
            <ac:spMk id="2" creationId="{628CBBFE-4B93-1CA9-6AAB-6A4F4EF6452F}"/>
          </ac:spMkLst>
        </pc:spChg>
        <pc:spChg chg="mod">
          <ac:chgData name="Eric Patrick Ford" userId="8e18d788-7f1f-431c-aaae-ff6dfa4227e2" providerId="ADAL" clId="{4C6B0B35-2340-412A-BC7E-12801D31C746}" dt="2023-02-03T07:00:09.926" v="3813" actId="20577"/>
          <ac:spMkLst>
            <pc:docMk/>
            <pc:sldMk cId="1962601687" sldId="4760"/>
            <ac:spMk id="3" creationId="{1C99262D-A636-F193-596A-7BF1154ACFBD}"/>
          </ac:spMkLst>
        </pc:spChg>
        <pc:spChg chg="add mod">
          <ac:chgData name="Eric Patrick Ford" userId="8e18d788-7f1f-431c-aaae-ff6dfa4227e2" providerId="ADAL" clId="{4C6B0B35-2340-412A-BC7E-12801D31C746}" dt="2023-02-03T07:00:32.412" v="3818" actId="1076"/>
          <ac:spMkLst>
            <pc:docMk/>
            <pc:sldMk cId="1962601687" sldId="4760"/>
            <ac:spMk id="6" creationId="{019D6E46-B6D7-6307-0085-CFB3B517F113}"/>
          </ac:spMkLst>
        </pc:spChg>
        <pc:spChg chg="add mod">
          <ac:chgData name="Eric Patrick Ford" userId="8e18d788-7f1f-431c-aaae-ff6dfa4227e2" providerId="ADAL" clId="{4C6B0B35-2340-412A-BC7E-12801D31C746}" dt="2023-02-03T07:00:32.412" v="3818" actId="1076"/>
          <ac:spMkLst>
            <pc:docMk/>
            <pc:sldMk cId="1962601687" sldId="4760"/>
            <ac:spMk id="7" creationId="{8B17C47D-B5AC-F236-5DB8-0211EA056F37}"/>
          </ac:spMkLst>
        </pc:spChg>
        <pc:picChg chg="add mod">
          <ac:chgData name="Eric Patrick Ford" userId="8e18d788-7f1f-431c-aaae-ff6dfa4227e2" providerId="ADAL" clId="{4C6B0B35-2340-412A-BC7E-12801D31C746}" dt="2023-02-03T07:00:32.412" v="3818" actId="1076"/>
          <ac:picMkLst>
            <pc:docMk/>
            <pc:sldMk cId="1962601687" sldId="4760"/>
            <ac:picMk id="4" creationId="{0EEAFF4F-8C55-8716-A7FE-3D01DDAF4EC6}"/>
          </ac:picMkLst>
        </pc:picChg>
        <pc:picChg chg="add mod">
          <ac:chgData name="Eric Patrick Ford" userId="8e18d788-7f1f-431c-aaae-ff6dfa4227e2" providerId="ADAL" clId="{4C6B0B35-2340-412A-BC7E-12801D31C746}" dt="2023-02-03T07:00:32.412" v="3818" actId="1076"/>
          <ac:picMkLst>
            <pc:docMk/>
            <pc:sldMk cId="1962601687" sldId="4760"/>
            <ac:picMk id="5" creationId="{3D2BD04E-3FE6-684C-390A-BA980A5C64D1}"/>
          </ac:picMkLst>
        </pc:picChg>
        <pc:picChg chg="del">
          <ac:chgData name="Eric Patrick Ford" userId="8e18d788-7f1f-431c-aaae-ff6dfa4227e2" providerId="ADAL" clId="{4C6B0B35-2340-412A-BC7E-12801D31C746}" dt="2023-02-03T07:00:13.345" v="3814" actId="478"/>
          <ac:picMkLst>
            <pc:docMk/>
            <pc:sldMk cId="1962601687" sldId="4760"/>
            <ac:picMk id="9" creationId="{FDD489E8-FCC5-AD9C-F7CC-8CE0DDD9B62D}"/>
          </ac:picMkLst>
        </pc:picChg>
        <pc:picChg chg="add mod">
          <ac:chgData name="Eric Patrick Ford" userId="8e18d788-7f1f-431c-aaae-ff6dfa4227e2" providerId="ADAL" clId="{4C6B0B35-2340-412A-BC7E-12801D31C746}" dt="2023-02-03T07:00:56.515" v="3821" actId="14100"/>
          <ac:picMkLst>
            <pc:docMk/>
            <pc:sldMk cId="1962601687" sldId="4760"/>
            <ac:picMk id="11" creationId="{92F7D8CD-444C-BB76-CA40-7C9B0ABA5AC7}"/>
          </ac:picMkLst>
        </pc:picChg>
        <pc:picChg chg="del">
          <ac:chgData name="Eric Patrick Ford" userId="8e18d788-7f1f-431c-aaae-ff6dfa4227e2" providerId="ADAL" clId="{4C6B0B35-2340-412A-BC7E-12801D31C746}" dt="2023-02-03T07:00:28.745" v="3816" actId="478"/>
          <ac:picMkLst>
            <pc:docMk/>
            <pc:sldMk cId="1962601687" sldId="4760"/>
            <ac:picMk id="14" creationId="{CAC8DAF3-B543-B87C-6BB5-4B93F860425A}"/>
          </ac:picMkLst>
        </pc:picChg>
      </pc:sldChg>
      <pc:sldChg chg="addSp delSp modSp add mod">
        <pc:chgData name="Eric Patrick Ford" userId="8e18d788-7f1f-431c-aaae-ff6dfa4227e2" providerId="ADAL" clId="{4C6B0B35-2340-412A-BC7E-12801D31C746}" dt="2023-02-03T07:21:09.310" v="4252" actId="14100"/>
        <pc:sldMkLst>
          <pc:docMk/>
          <pc:sldMk cId="1450543996" sldId="4761"/>
        </pc:sldMkLst>
        <pc:spChg chg="mod">
          <ac:chgData name="Eric Patrick Ford" userId="8e18d788-7f1f-431c-aaae-ff6dfa4227e2" providerId="ADAL" clId="{4C6B0B35-2340-412A-BC7E-12801D31C746}" dt="2023-02-03T07:21:09.310" v="4252" actId="14100"/>
          <ac:spMkLst>
            <pc:docMk/>
            <pc:sldMk cId="1450543996" sldId="4761"/>
            <ac:spMk id="2" creationId="{628CBBFE-4B93-1CA9-6AAB-6A4F4EF6452F}"/>
          </ac:spMkLst>
        </pc:spChg>
        <pc:spChg chg="mod">
          <ac:chgData name="Eric Patrick Ford" userId="8e18d788-7f1f-431c-aaae-ff6dfa4227e2" providerId="ADAL" clId="{4C6B0B35-2340-412A-BC7E-12801D31C746}" dt="2023-02-03T07:14:03.205" v="4005" actId="20577"/>
          <ac:spMkLst>
            <pc:docMk/>
            <pc:sldMk cId="1450543996" sldId="4761"/>
            <ac:spMk id="3" creationId="{1C99262D-A636-F193-596A-7BF1154ACFBD}"/>
          </ac:spMkLst>
        </pc:spChg>
        <pc:spChg chg="del">
          <ac:chgData name="Eric Patrick Ford" userId="8e18d788-7f1f-431c-aaae-ff6dfa4227e2" providerId="ADAL" clId="{4C6B0B35-2340-412A-BC7E-12801D31C746}" dt="2023-02-03T07:02:14.439" v="3826" actId="478"/>
          <ac:spMkLst>
            <pc:docMk/>
            <pc:sldMk cId="1450543996" sldId="4761"/>
            <ac:spMk id="6" creationId="{019D6E46-B6D7-6307-0085-CFB3B517F113}"/>
          </ac:spMkLst>
        </pc:spChg>
        <pc:spChg chg="del">
          <ac:chgData name="Eric Patrick Ford" userId="8e18d788-7f1f-431c-aaae-ff6dfa4227e2" providerId="ADAL" clId="{4C6B0B35-2340-412A-BC7E-12801D31C746}" dt="2023-02-03T07:02:16.847" v="3827" actId="478"/>
          <ac:spMkLst>
            <pc:docMk/>
            <pc:sldMk cId="1450543996" sldId="4761"/>
            <ac:spMk id="7" creationId="{8B17C47D-B5AC-F236-5DB8-0211EA056F37}"/>
          </ac:spMkLst>
        </pc:spChg>
        <pc:picChg chg="del">
          <ac:chgData name="Eric Patrick Ford" userId="8e18d788-7f1f-431c-aaae-ff6dfa4227e2" providerId="ADAL" clId="{4C6B0B35-2340-412A-BC7E-12801D31C746}" dt="2023-02-03T07:02:11.755" v="3824" actId="478"/>
          <ac:picMkLst>
            <pc:docMk/>
            <pc:sldMk cId="1450543996" sldId="4761"/>
            <ac:picMk id="4" creationId="{0EEAFF4F-8C55-8716-A7FE-3D01DDAF4EC6}"/>
          </ac:picMkLst>
        </pc:picChg>
        <pc:picChg chg="del">
          <ac:chgData name="Eric Patrick Ford" userId="8e18d788-7f1f-431c-aaae-ff6dfa4227e2" providerId="ADAL" clId="{4C6B0B35-2340-412A-BC7E-12801D31C746}" dt="2023-02-03T07:02:12.784" v="3825" actId="478"/>
          <ac:picMkLst>
            <pc:docMk/>
            <pc:sldMk cId="1450543996" sldId="4761"/>
            <ac:picMk id="5" creationId="{3D2BD04E-3FE6-684C-390A-BA980A5C64D1}"/>
          </ac:picMkLst>
        </pc:picChg>
        <pc:picChg chg="add del mod">
          <ac:chgData name="Eric Patrick Ford" userId="8e18d788-7f1f-431c-aaae-ff6dfa4227e2" providerId="ADAL" clId="{4C6B0B35-2340-412A-BC7E-12801D31C746}" dt="2023-02-03T07:04:57.603" v="3832" actId="478"/>
          <ac:picMkLst>
            <pc:docMk/>
            <pc:sldMk cId="1450543996" sldId="4761"/>
            <ac:picMk id="9" creationId="{AEB3F919-7179-D8B8-39A2-1DBD22EDE236}"/>
          </ac:picMkLst>
        </pc:picChg>
        <pc:picChg chg="del">
          <ac:chgData name="Eric Patrick Ford" userId="8e18d788-7f1f-431c-aaae-ff6dfa4227e2" providerId="ADAL" clId="{4C6B0B35-2340-412A-BC7E-12801D31C746}" dt="2023-02-03T07:02:10.583" v="3823" actId="478"/>
          <ac:picMkLst>
            <pc:docMk/>
            <pc:sldMk cId="1450543996" sldId="4761"/>
            <ac:picMk id="11" creationId="{92F7D8CD-444C-BB76-CA40-7C9B0ABA5AC7}"/>
          </ac:picMkLst>
        </pc:picChg>
        <pc:picChg chg="add del mod">
          <ac:chgData name="Eric Patrick Ford" userId="8e18d788-7f1f-431c-aaae-ff6dfa4227e2" providerId="ADAL" clId="{4C6B0B35-2340-412A-BC7E-12801D31C746}" dt="2023-02-03T07:05:58.562" v="3837" actId="478"/>
          <ac:picMkLst>
            <pc:docMk/>
            <pc:sldMk cId="1450543996" sldId="4761"/>
            <ac:picMk id="12" creationId="{7125BBD2-F2C5-616F-A010-06E0569FFABC}"/>
          </ac:picMkLst>
        </pc:picChg>
        <pc:picChg chg="add del mod">
          <ac:chgData name="Eric Patrick Ford" userId="8e18d788-7f1f-431c-aaae-ff6dfa4227e2" providerId="ADAL" clId="{4C6B0B35-2340-412A-BC7E-12801D31C746}" dt="2023-02-03T07:06:52.003" v="3841" actId="478"/>
          <ac:picMkLst>
            <pc:docMk/>
            <pc:sldMk cId="1450543996" sldId="4761"/>
            <ac:picMk id="14" creationId="{2B7DF7DA-2312-C4B7-7C40-7044337E7A8E}"/>
          </ac:picMkLst>
        </pc:picChg>
        <pc:picChg chg="add del mod">
          <ac:chgData name="Eric Patrick Ford" userId="8e18d788-7f1f-431c-aaae-ff6dfa4227e2" providerId="ADAL" clId="{4C6B0B35-2340-412A-BC7E-12801D31C746}" dt="2023-02-03T07:07:53.064" v="3844" actId="478"/>
          <ac:picMkLst>
            <pc:docMk/>
            <pc:sldMk cId="1450543996" sldId="4761"/>
            <ac:picMk id="15" creationId="{D381769C-6E56-D10F-D98C-01B866F88E00}"/>
          </ac:picMkLst>
        </pc:picChg>
        <pc:picChg chg="add mod">
          <ac:chgData name="Eric Patrick Ford" userId="8e18d788-7f1f-431c-aaae-ff6dfa4227e2" providerId="ADAL" clId="{4C6B0B35-2340-412A-BC7E-12801D31C746}" dt="2023-02-03T07:08:10.828" v="3846" actId="1076"/>
          <ac:picMkLst>
            <pc:docMk/>
            <pc:sldMk cId="1450543996" sldId="4761"/>
            <ac:picMk id="17" creationId="{DEB0D7AD-F7E8-0E3A-E0FD-05178909E546}"/>
          </ac:picMkLst>
        </pc:picChg>
        <pc:picChg chg="add mod">
          <ac:chgData name="Eric Patrick Ford" userId="8e18d788-7f1f-431c-aaae-ff6dfa4227e2" providerId="ADAL" clId="{4C6B0B35-2340-412A-BC7E-12801D31C746}" dt="2023-02-03T07:09:27.956" v="3850" actId="1076"/>
          <ac:picMkLst>
            <pc:docMk/>
            <pc:sldMk cId="1450543996" sldId="4761"/>
            <ac:picMk id="19" creationId="{4CB5864A-F87B-6CD9-9E1B-47336CFFF58F}"/>
          </ac:picMkLst>
        </pc:picChg>
        <pc:picChg chg="add mod ord">
          <ac:chgData name="Eric Patrick Ford" userId="8e18d788-7f1f-431c-aaae-ff6dfa4227e2" providerId="ADAL" clId="{4C6B0B35-2340-412A-BC7E-12801D31C746}" dt="2023-02-03T07:14:26.092" v="4006" actId="14100"/>
          <ac:picMkLst>
            <pc:docMk/>
            <pc:sldMk cId="1450543996" sldId="4761"/>
            <ac:picMk id="21" creationId="{0A4E5C25-44F4-EAFE-3CFB-1F87CACEBA92}"/>
          </ac:picMkLst>
        </pc:picChg>
        <pc:picChg chg="add del mod">
          <ac:chgData name="Eric Patrick Ford" userId="8e18d788-7f1f-431c-aaae-ff6dfa4227e2" providerId="ADAL" clId="{4C6B0B35-2340-412A-BC7E-12801D31C746}" dt="2023-02-03T07:11:02.021" v="3867" actId="478"/>
          <ac:picMkLst>
            <pc:docMk/>
            <pc:sldMk cId="1450543996" sldId="4761"/>
            <ac:picMk id="22" creationId="{D2BD0A46-E9E5-BEDE-8935-D2775BE7BB13}"/>
          </ac:picMkLst>
        </pc:picChg>
        <pc:picChg chg="add del mod">
          <ac:chgData name="Eric Patrick Ford" userId="8e18d788-7f1f-431c-aaae-ff6dfa4227e2" providerId="ADAL" clId="{4C6B0B35-2340-412A-BC7E-12801D31C746}" dt="2023-02-03T07:11:01.413" v="3866" actId="478"/>
          <ac:picMkLst>
            <pc:docMk/>
            <pc:sldMk cId="1450543996" sldId="4761"/>
            <ac:picMk id="23" creationId="{C803913D-6AF2-2E3C-530F-3C6C8EF127E7}"/>
          </ac:picMkLst>
        </pc:picChg>
        <pc:picChg chg="add mod">
          <ac:chgData name="Eric Patrick Ford" userId="8e18d788-7f1f-431c-aaae-ff6dfa4227e2" providerId="ADAL" clId="{4C6B0B35-2340-412A-BC7E-12801D31C746}" dt="2023-02-03T07:11:28.028" v="3872" actId="1076"/>
          <ac:picMkLst>
            <pc:docMk/>
            <pc:sldMk cId="1450543996" sldId="4761"/>
            <ac:picMk id="24" creationId="{68A1119C-911A-1C4E-87DA-AD94F15F1F0E}"/>
          </ac:picMkLst>
        </pc:picChg>
      </pc:sldChg>
      <pc:sldChg chg="add del">
        <pc:chgData name="Eric Patrick Ford" userId="8e18d788-7f1f-431c-aaae-ff6dfa4227e2" providerId="ADAL" clId="{4C6B0B35-2340-412A-BC7E-12801D31C746}" dt="2023-02-03T07:21:42.296" v="4272" actId="47"/>
        <pc:sldMkLst>
          <pc:docMk/>
          <pc:sldMk cId="584460930" sldId="4762"/>
        </pc:sldMkLst>
      </pc:sldChg>
      <pc:sldChg chg="addSp delSp modSp add mod">
        <pc:chgData name="Eric Patrick Ford" userId="8e18d788-7f1f-431c-aaae-ff6dfa4227e2" providerId="ADAL" clId="{4C6B0B35-2340-412A-BC7E-12801D31C746}" dt="2023-02-03T07:21:16.664" v="4271" actId="20577"/>
        <pc:sldMkLst>
          <pc:docMk/>
          <pc:sldMk cId="1087319248" sldId="4763"/>
        </pc:sldMkLst>
        <pc:spChg chg="mod">
          <ac:chgData name="Eric Patrick Ford" userId="8e18d788-7f1f-431c-aaae-ff6dfa4227e2" providerId="ADAL" clId="{4C6B0B35-2340-412A-BC7E-12801D31C746}" dt="2023-02-03T07:21:16.664" v="4271" actId="20577"/>
          <ac:spMkLst>
            <pc:docMk/>
            <pc:sldMk cId="1087319248" sldId="4763"/>
            <ac:spMk id="2" creationId="{628CBBFE-4B93-1CA9-6AAB-6A4F4EF6452F}"/>
          </ac:spMkLst>
        </pc:spChg>
        <pc:spChg chg="mod">
          <ac:chgData name="Eric Patrick Ford" userId="8e18d788-7f1f-431c-aaae-ff6dfa4227e2" providerId="ADAL" clId="{4C6B0B35-2340-412A-BC7E-12801D31C746}" dt="2023-02-03T07:20:15.882" v="4195" actId="20577"/>
          <ac:spMkLst>
            <pc:docMk/>
            <pc:sldMk cId="1087319248" sldId="4763"/>
            <ac:spMk id="3" creationId="{1C99262D-A636-F193-596A-7BF1154ACFBD}"/>
          </ac:spMkLst>
        </pc:spChg>
        <pc:spChg chg="add mod">
          <ac:chgData name="Eric Patrick Ford" userId="8e18d788-7f1f-431c-aaae-ff6dfa4227e2" providerId="ADAL" clId="{4C6B0B35-2340-412A-BC7E-12801D31C746}" dt="2023-02-03T07:19:16.851" v="4026" actId="692"/>
          <ac:spMkLst>
            <pc:docMk/>
            <pc:sldMk cId="1087319248" sldId="4763"/>
            <ac:spMk id="15" creationId="{3D8C1DC3-ECEE-DAE5-0330-97B91869A00F}"/>
          </ac:spMkLst>
        </pc:spChg>
        <pc:picChg chg="add mod">
          <ac:chgData name="Eric Patrick Ford" userId="8e18d788-7f1f-431c-aaae-ff6dfa4227e2" providerId="ADAL" clId="{4C6B0B35-2340-412A-BC7E-12801D31C746}" dt="2023-02-03T07:18:03.741" v="4016" actId="1076"/>
          <ac:picMkLst>
            <pc:docMk/>
            <pc:sldMk cId="1087319248" sldId="4763"/>
            <ac:picMk id="5" creationId="{3EA44702-ABA9-C765-BF7B-D9CFA46DF8DE}"/>
          </ac:picMkLst>
        </pc:picChg>
        <pc:picChg chg="add mod">
          <ac:chgData name="Eric Patrick Ford" userId="8e18d788-7f1f-431c-aaae-ff6dfa4227e2" providerId="ADAL" clId="{4C6B0B35-2340-412A-BC7E-12801D31C746}" dt="2023-02-03T07:18:53.303" v="4023" actId="14100"/>
          <ac:picMkLst>
            <pc:docMk/>
            <pc:sldMk cId="1087319248" sldId="4763"/>
            <ac:picMk id="6" creationId="{3BFD0575-9491-E3C4-6C8E-EDCEA7523B57}"/>
          </ac:picMkLst>
        </pc:picChg>
        <pc:picChg chg="add del mod">
          <ac:chgData name="Eric Patrick Ford" userId="8e18d788-7f1f-431c-aaae-ff6dfa4227e2" providerId="ADAL" clId="{4C6B0B35-2340-412A-BC7E-12801D31C746}" dt="2023-02-03T07:18:43.833" v="4020" actId="478"/>
          <ac:picMkLst>
            <pc:docMk/>
            <pc:sldMk cId="1087319248" sldId="4763"/>
            <ac:picMk id="8" creationId="{6A3005A9-583E-72AF-80E7-1D1E147E6D91}"/>
          </ac:picMkLst>
        </pc:picChg>
        <pc:picChg chg="add mod">
          <ac:chgData name="Eric Patrick Ford" userId="8e18d788-7f1f-431c-aaae-ff6dfa4227e2" providerId="ADAL" clId="{4C6B0B35-2340-412A-BC7E-12801D31C746}" dt="2023-02-03T07:18:49.432" v="4022" actId="1076"/>
          <ac:picMkLst>
            <pc:docMk/>
            <pc:sldMk cId="1087319248" sldId="4763"/>
            <ac:picMk id="9" creationId="{50477927-458C-A85A-AEC4-C681D20220C2}"/>
          </ac:picMkLst>
        </pc:picChg>
        <pc:picChg chg="add mod">
          <ac:chgData name="Eric Patrick Ford" userId="8e18d788-7f1f-431c-aaae-ff6dfa4227e2" providerId="ADAL" clId="{4C6B0B35-2340-412A-BC7E-12801D31C746}" dt="2023-02-03T07:18:49.432" v="4022" actId="1076"/>
          <ac:picMkLst>
            <pc:docMk/>
            <pc:sldMk cId="1087319248" sldId="4763"/>
            <ac:picMk id="11" creationId="{0C2ACF28-A861-86D8-23D5-6F6BC66D69E4}"/>
          </ac:picMkLst>
        </pc:picChg>
        <pc:picChg chg="add mod">
          <ac:chgData name="Eric Patrick Ford" userId="8e18d788-7f1f-431c-aaae-ff6dfa4227e2" providerId="ADAL" clId="{4C6B0B35-2340-412A-BC7E-12801D31C746}" dt="2023-02-03T07:18:49.432" v="4022" actId="1076"/>
          <ac:picMkLst>
            <pc:docMk/>
            <pc:sldMk cId="1087319248" sldId="4763"/>
            <ac:picMk id="12" creationId="{5615293E-E7D0-765D-465B-4BF72DE5C4E9}"/>
          </ac:picMkLst>
        </pc:picChg>
        <pc:picChg chg="add mod">
          <ac:chgData name="Eric Patrick Ford" userId="8e18d788-7f1f-431c-aaae-ff6dfa4227e2" providerId="ADAL" clId="{4C6B0B35-2340-412A-BC7E-12801D31C746}" dt="2023-02-03T07:18:49.432" v="4022" actId="1076"/>
          <ac:picMkLst>
            <pc:docMk/>
            <pc:sldMk cId="1087319248" sldId="4763"/>
            <ac:picMk id="13" creationId="{39499B97-301F-337F-1236-B8461359DD0B}"/>
          </ac:picMkLst>
        </pc:picChg>
        <pc:picChg chg="add mod">
          <ac:chgData name="Eric Patrick Ford" userId="8e18d788-7f1f-431c-aaae-ff6dfa4227e2" providerId="ADAL" clId="{4C6B0B35-2340-412A-BC7E-12801D31C746}" dt="2023-02-03T07:18:49.432" v="4022" actId="1076"/>
          <ac:picMkLst>
            <pc:docMk/>
            <pc:sldMk cId="1087319248" sldId="4763"/>
            <ac:picMk id="14" creationId="{4DE5CFA1-9F8D-F772-8567-FDF47F6134D7}"/>
          </ac:picMkLst>
        </pc:picChg>
        <pc:picChg chg="del">
          <ac:chgData name="Eric Patrick Ford" userId="8e18d788-7f1f-431c-aaae-ff6dfa4227e2" providerId="ADAL" clId="{4C6B0B35-2340-412A-BC7E-12801D31C746}" dt="2023-02-03T07:16:26.420" v="4008" actId="478"/>
          <ac:picMkLst>
            <pc:docMk/>
            <pc:sldMk cId="1087319248" sldId="4763"/>
            <ac:picMk id="17" creationId="{DEB0D7AD-F7E8-0E3A-E0FD-05178909E546}"/>
          </ac:picMkLst>
        </pc:picChg>
        <pc:picChg chg="del">
          <ac:chgData name="Eric Patrick Ford" userId="8e18d788-7f1f-431c-aaae-ff6dfa4227e2" providerId="ADAL" clId="{4C6B0B35-2340-412A-BC7E-12801D31C746}" dt="2023-02-03T07:16:26.420" v="4008" actId="478"/>
          <ac:picMkLst>
            <pc:docMk/>
            <pc:sldMk cId="1087319248" sldId="4763"/>
            <ac:picMk id="19" creationId="{4CB5864A-F87B-6CD9-9E1B-47336CFFF58F}"/>
          </ac:picMkLst>
        </pc:picChg>
        <pc:picChg chg="del">
          <ac:chgData name="Eric Patrick Ford" userId="8e18d788-7f1f-431c-aaae-ff6dfa4227e2" providerId="ADAL" clId="{4C6B0B35-2340-412A-BC7E-12801D31C746}" dt="2023-02-03T07:16:27.460" v="4009" actId="478"/>
          <ac:picMkLst>
            <pc:docMk/>
            <pc:sldMk cId="1087319248" sldId="4763"/>
            <ac:picMk id="21" creationId="{0A4E5C25-44F4-EAFE-3CFB-1F87CACEBA92}"/>
          </ac:picMkLst>
        </pc:picChg>
        <pc:picChg chg="del">
          <ac:chgData name="Eric Patrick Ford" userId="8e18d788-7f1f-431c-aaae-ff6dfa4227e2" providerId="ADAL" clId="{4C6B0B35-2340-412A-BC7E-12801D31C746}" dt="2023-02-03T07:16:26.420" v="4008" actId="478"/>
          <ac:picMkLst>
            <pc:docMk/>
            <pc:sldMk cId="1087319248" sldId="4763"/>
            <ac:picMk id="24" creationId="{68A1119C-911A-1C4E-87DA-AD94F15F1F0E}"/>
          </ac:picMkLst>
        </pc:picChg>
      </pc:sldChg>
      <pc:sldMasterChg chg="delSldLayout">
        <pc:chgData name="Eric Patrick Ford" userId="8e18d788-7f1f-431c-aaae-ff6dfa4227e2" providerId="ADAL" clId="{4C6B0B35-2340-412A-BC7E-12801D31C746}" dt="2023-02-03T07:21:42.296" v="4272" actId="47"/>
        <pc:sldMasterMkLst>
          <pc:docMk/>
          <pc:sldMasterMk cId="2016387096" sldId="2147483648"/>
        </pc:sldMasterMkLst>
        <pc:sldLayoutChg chg="del">
          <pc:chgData name="Eric Patrick Ford" userId="8e18d788-7f1f-431c-aaae-ff6dfa4227e2" providerId="ADAL" clId="{4C6B0B35-2340-412A-BC7E-12801D31C746}" dt="2023-02-03T07:21:42.296" v="4272" actId="47"/>
          <pc:sldLayoutMkLst>
            <pc:docMk/>
            <pc:sldMasterMk cId="2016387096" sldId="2147483648"/>
            <pc:sldLayoutMk cId="2004458639" sldId="21474837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53D3D-D709-4694-8A68-691EA0773FFB}" type="datetimeFigureOut">
              <a:rPr lang="nb-NO" smtClean="0"/>
              <a:t>30.01.2023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B8315-5B9A-4A5A-99CE-82F6543A2E2A}" type="slidenum">
              <a:rPr lang="nb-NO" smtClean="0"/>
              <a:t>‹#›</a:t>
            </a:fld>
            <a:endParaRPr lang="nb-NO"/>
          </a:p>
        </p:txBody>
      </p:sp>
    </p:spTree>
    <p:extLst>
      <p:ext uri="{BB962C8B-B14F-4D97-AF65-F5344CB8AC3E}">
        <p14:creationId xmlns:p14="http://schemas.microsoft.com/office/powerpoint/2010/main" val="221790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4C0E7D1F-4124-4F42-9D8C-CAC7BDB8338B}"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1430519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8005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099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5589182" y="1367612"/>
            <a:ext cx="6602818" cy="4122775"/>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367612"/>
            <a:ext cx="4323055" cy="1769715"/>
          </a:xfrm>
        </p:spPr>
        <p:txBody>
          <a:bodyPr>
            <a:noAutofit/>
          </a:bodyPr>
          <a:lstStyle/>
          <a:p>
            <a:r>
              <a:rPr lang="nb-NO"/>
              <a:t>Click to add 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720000" y="3305255"/>
            <a:ext cx="4323055" cy="2185132"/>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2A2979B-7D25-4089-B7A8-58FB683D3D39}" type="slidenum">
              <a:rPr lang="nb-NO" smtClean="0"/>
              <a:pPr/>
              <a:t>‹#›</a:t>
            </a:fld>
            <a:endParaRPr lang="nb-NO" dirty="0"/>
          </a:p>
        </p:txBody>
      </p:sp>
      <p:sp>
        <p:nvSpPr>
          <p:cNvPr id="14" name="Plassholder for tekst 12">
            <a:extLst>
              <a:ext uri="{FF2B5EF4-FFF2-40B4-BE49-F238E27FC236}">
                <a16:creationId xmlns:a16="http://schemas.microsoft.com/office/drawing/2014/main" id="{6F3642DC-C658-4417-93E1-90537BB3972A}"/>
              </a:ext>
            </a:extLst>
          </p:cNvPr>
          <p:cNvSpPr>
            <a:spLocks noGrp="1"/>
          </p:cNvSpPr>
          <p:nvPr>
            <p:ph type="body" sz="quarter" idx="15" hasCustomPrompt="1"/>
          </p:nvPr>
        </p:nvSpPr>
        <p:spPr>
          <a:xfrm>
            <a:off x="7767654" y="5007401"/>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9" name="TekstSylinder 8">
            <a:extLst>
              <a:ext uri="{FF2B5EF4-FFF2-40B4-BE49-F238E27FC236}">
                <a16:creationId xmlns:a16="http://schemas.microsoft.com/office/drawing/2014/main" id="{880B6C74-12FC-4719-A589-97775005A15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dirty="0" err="1">
                <a:solidFill>
                  <a:schemeClr val="lt1"/>
                </a:solidFill>
              </a:rPr>
              <a:t>Change</a:t>
            </a:r>
            <a:r>
              <a:rPr lang="nb-NO" sz="1600" b="1" dirty="0">
                <a:solidFill>
                  <a:schemeClr val="lt1"/>
                </a:solidFill>
              </a:rPr>
              <a:t> </a:t>
            </a:r>
            <a:r>
              <a:rPr lang="nb-NO" sz="1600" b="1" dirty="0" err="1">
                <a:solidFill>
                  <a:schemeClr val="lt1"/>
                </a:solidFill>
              </a:rPr>
              <a:t>insterted</a:t>
            </a:r>
            <a:r>
              <a:rPr lang="nb-NO" sz="1600" b="1" dirty="0">
                <a:solidFill>
                  <a:schemeClr val="lt1"/>
                </a:solidFill>
              </a:rPr>
              <a:t> </a:t>
            </a:r>
            <a:r>
              <a:rPr lang="nb-NO" sz="1600" b="1" dirty="0" err="1">
                <a:solidFill>
                  <a:schemeClr val="lt1"/>
                </a:solidFill>
              </a:rPr>
              <a:t>picture</a:t>
            </a:r>
            <a:r>
              <a:rPr lang="nb-NO" sz="1600" b="1" dirty="0">
                <a:solidFill>
                  <a:schemeClr val="lt1"/>
                </a:solidFill>
              </a:rPr>
              <a:t>: </a:t>
            </a: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310250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p>
            <a:r>
              <a:rPr lang="nb-NO"/>
              <a:t>Click to add 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62288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p>
            <a:r>
              <a:rPr lang="nb-NO"/>
              <a:t>Click to add 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Plassholder for tekst 7">
            <a:extLst>
              <a:ext uri="{FF2B5EF4-FFF2-40B4-BE49-F238E27FC236}">
                <a16:creationId xmlns:a16="http://schemas.microsoft.com/office/drawing/2014/main" id="{FC490B7D-2A94-4D7E-80D1-D399204B755E}"/>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332089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1">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tmplLst>
          <p:tmpl>
            <p:tnLst>
              <p:par>
                <p:cTn presetID="8" presetClass="emph" presetSubtype="0" repeatCount="indefinite" fill="hold" nodeType="afterEffect">
                  <p:stCondLst>
                    <p:cond delay="0"/>
                  </p:stCondLst>
                  <p:childTnLst>
                    <p:animRot by="21600000">
                      <p:cBhvr>
                        <p:cTn dur="40000" fill="hold"/>
                        <p:tgtEl>
                          <p:spTgt spid="11"/>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1"/>
                        </p:tgtEl>
                        <p:attrNameLst>
                          <p:attrName>r</p:attrName>
                        </p:attrNameLst>
                      </p:cBhvr>
                    </p:animRo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tfallende bilde (lys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D27DCCD-D454-46FB-B598-F50719059AD0}"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9" name="Plassholder for tekst 7">
            <a:extLst>
              <a:ext uri="{FF2B5EF4-FFF2-40B4-BE49-F238E27FC236}">
                <a16:creationId xmlns:a16="http://schemas.microsoft.com/office/drawing/2014/main" id="{F0D14058-5126-43FF-A4AA-9E8CA8C23A21}"/>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TekstSylinder 9">
            <a:extLst>
              <a:ext uri="{FF2B5EF4-FFF2-40B4-BE49-F238E27FC236}">
                <a16:creationId xmlns:a16="http://schemas.microsoft.com/office/drawing/2014/main" id="{F6179853-E831-48EB-ADCD-FE31DF5C9205}"/>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355533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tfallende bilde (mørk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E89AF011-E6D9-4181-9551-3F537F04734F}"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9" name="TekstSylinder 8">
            <a:extLst>
              <a:ext uri="{FF2B5EF4-FFF2-40B4-BE49-F238E27FC236}">
                <a16:creationId xmlns:a16="http://schemas.microsoft.com/office/drawing/2014/main" id="{5E38AEF0-A979-4DC7-A7C1-44ABA402121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324963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after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tat med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F4FB87A0-586F-4D15-A031-389C52E08DFC}"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Plassholder for tekst 1">
            <a:extLst>
              <a:ext uri="{FF2B5EF4-FFF2-40B4-BE49-F238E27FC236}">
                <a16:creationId xmlns:a16="http://schemas.microsoft.com/office/drawing/2014/main" id="{D8DC3590-D432-4C4B-A3EF-375B072533E1}"/>
              </a:ext>
            </a:extLst>
          </p:cNvPr>
          <p:cNvSpPr>
            <a:spLocks noGrp="1"/>
          </p:cNvSpPr>
          <p:nvPr>
            <p:ph type="body" sz="quarter" idx="17" hasCustomPrompt="1"/>
          </p:nvPr>
        </p:nvSpPr>
        <p:spPr>
          <a:xfrm>
            <a:off x="698972" y="794249"/>
            <a:ext cx="4382656" cy="5265909"/>
          </a:xfrm>
          <a:prstGeom prst="rect">
            <a:avLst/>
          </a:prstGeom>
          <a:solidFill>
            <a:schemeClr val="lt1"/>
          </a:solidFill>
        </p:spPr>
        <p:txBody>
          <a:bodyPr lIns="558000" tIns="594000" rIns="558000" bIns="594000" anchor="b">
            <a:noAutofit/>
          </a:bodyPr>
          <a:lstStyle>
            <a:lvl1pPr marL="0" indent="0">
              <a:lnSpc>
                <a:spcPct val="90000"/>
              </a:lnSpc>
              <a:spcBef>
                <a:spcPts val="0"/>
              </a:spcBef>
              <a:buNone/>
              <a:defRPr sz="3200">
                <a:solidFill>
                  <a:srgbClr val="030354"/>
                </a:solidFill>
              </a:defRPr>
            </a:lvl1pPr>
            <a:lvl2pPr marL="457200" indent="0">
              <a:buNone/>
              <a:defRPr sz="3200">
                <a:solidFill>
                  <a:srgbClr val="030354"/>
                </a:solidFill>
              </a:defRPr>
            </a:lvl2pPr>
            <a:lvl3pPr marL="914400" indent="0">
              <a:buNone/>
              <a:defRPr sz="3200">
                <a:solidFill>
                  <a:srgbClr val="030354"/>
                </a:solidFill>
              </a:defRPr>
            </a:lvl3pPr>
            <a:lvl4pPr marL="1371600" indent="0">
              <a:buNone/>
              <a:defRPr sz="3200">
                <a:solidFill>
                  <a:srgbClr val="030354"/>
                </a:solidFill>
              </a:defRPr>
            </a:lvl4pPr>
            <a:lvl5pPr marL="1828800" indent="0">
              <a:buNone/>
              <a:defRPr sz="3200">
                <a:solidFill>
                  <a:srgbClr val="030354"/>
                </a:solidFill>
              </a:defRPr>
            </a:lvl5pPr>
          </a:lstStyle>
          <a:p>
            <a:pPr>
              <a:lnSpc>
                <a:spcPct val="90000"/>
              </a:lnSpc>
              <a:defRPr b="0" i="0"/>
            </a:pPr>
            <a:r>
              <a:rPr lang="2057" sz="3200" dirty="0">
                <a:solidFill>
                  <a:srgbClr val="030354"/>
                </a:solidFill>
                <a:latin typeface="Arial" panose="020B0604020202020204" pitchFamily="34" charset="0"/>
              </a:rPr>
              <a:t>Space for a sentence or a quotation that is to be emphasised</a:t>
            </a:r>
          </a:p>
        </p:txBody>
      </p:sp>
      <p:sp>
        <p:nvSpPr>
          <p:cNvPr id="9" name="Plassholder for tekst 7">
            <a:extLst>
              <a:ext uri="{FF2B5EF4-FFF2-40B4-BE49-F238E27FC236}">
                <a16:creationId xmlns:a16="http://schemas.microsoft.com/office/drawing/2014/main" id="{D23CF86B-8A1E-4F52-A5C4-C907C88A9C92}"/>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112BA451-3231-4B78-98F5-F09DE757C094}"/>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271587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2592526" y="4701563"/>
            <a:ext cx="7006949" cy="369332"/>
          </a:xfrm>
          <a:prstGeom prst="rect">
            <a:avLst/>
          </a:prstGeom>
        </p:spPr>
        <p:txBody>
          <a:bodyPr>
            <a:noAutofit/>
          </a:bodyPr>
          <a:lstStyle>
            <a:lvl1pPr marL="0" indent="0" algn="ctr">
              <a:lnSpc>
                <a:spcPct val="100000"/>
              </a:lnSpc>
              <a:spcBef>
                <a:spcPts val="0"/>
              </a:spcBef>
              <a:buNone/>
              <a:defRPr sz="18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b="0" i="0"/>
            </a:pPr>
            <a:r>
              <a:rPr lang="2057" dirty="0">
                <a:solidFill>
                  <a:schemeClr val="bg1"/>
                </a:solidFill>
                <a:latin typeface="Arial" panose="020B0604020202020204" pitchFamily="34" charset="0"/>
                <a:ea typeface="+mn-lt"/>
                <a:cs typeface="Arial" panose="020B0604020202020204" pitchFamily="34" charset="0"/>
              </a:rPr>
              <a:t>Name Surname</a:t>
            </a:r>
            <a:r>
              <a:rPr lang="2057">
                <a:solidFill>
                  <a:schemeClr val="bg1"/>
                </a:solidFill>
                <a:latin typeface="Arial" panose="020B0604020202020204" pitchFamily="34" charset="0"/>
                <a:ea typeface="+mn-lt"/>
                <a:cs typeface="Arial" panose="020B0604020202020204" pitchFamily="34" charset="0"/>
              </a:rPr>
              <a:t>, </a:t>
            </a:r>
            <a:r>
              <a:rPr lang="nb-NO" dirty="0" err="1">
                <a:solidFill>
                  <a:schemeClr val="bg1"/>
                </a:solidFill>
                <a:latin typeface="Arial" panose="020B0604020202020204" pitchFamily="34" charset="0"/>
                <a:ea typeface="+mn-lt"/>
                <a:cs typeface="Arial" panose="020B0604020202020204" pitchFamily="34" charset="0"/>
              </a:rPr>
              <a:t>tittle</a:t>
            </a:r>
            <a:endParaRPr lang="2057" dirty="0">
              <a:solidFill>
                <a:schemeClr val="bg1"/>
              </a:solidFill>
              <a:latin typeface="Arial" panose="020B0604020202020204" pitchFamily="34" charset="0"/>
              <a:ea typeface="+mn-lt"/>
              <a:cs typeface="Arial" panose="020B0604020202020204" pitchFamily="34" charset="0"/>
            </a:endParaRPr>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3D49984-FC74-4AE6-A40E-E349A2D8E041}" type="slidenum">
              <a:rPr lang="nb-NO" smtClean="0"/>
              <a:pPr/>
              <a:t>‹#›</a:t>
            </a:fld>
            <a:endParaRPr lang="nb-NO"/>
          </a:p>
        </p:txBody>
      </p:sp>
      <p:sp>
        <p:nvSpPr>
          <p:cNvPr id="13" name="Tittel 1">
            <a:extLst>
              <a:ext uri="{FF2B5EF4-FFF2-40B4-BE49-F238E27FC236}">
                <a16:creationId xmlns:a16="http://schemas.microsoft.com/office/drawing/2014/main" id="{7E738FDB-A96C-4BE4-A1EC-1F127422A34D}"/>
              </a:ext>
            </a:extLst>
          </p:cNvPr>
          <p:cNvSpPr>
            <a:spLocks noGrp="1"/>
          </p:cNvSpPr>
          <p:nvPr>
            <p:ph type="title" hasCustomPrompt="1"/>
          </p:nvPr>
        </p:nvSpPr>
        <p:spPr>
          <a:xfrm>
            <a:off x="1631577" y="1281594"/>
            <a:ext cx="8928847" cy="3083921"/>
          </a:xfrm>
        </p:spPr>
        <p:txBody>
          <a:bodyPr anchor="ctr">
            <a:noAutofit/>
          </a:bodyPr>
          <a:lstStyle>
            <a:lvl1pPr algn="ctr">
              <a:defRPr sz="3600">
                <a:solidFill>
                  <a:schemeClr val="dk2"/>
                </a:solidFill>
              </a:defRPr>
            </a:lvl1pPr>
          </a:lstStyle>
          <a:p>
            <a:pPr algn="ctr">
              <a:defRPr b="0" i="0"/>
            </a:pPr>
            <a:r>
              <a:rPr lang="2057" sz="3600" dirty="0">
                <a:solidFill>
                  <a:srgbClr val="0E1940"/>
                </a:solidFill>
                <a:latin typeface="Arial" panose="020B0604020202020204" pitchFamily="34" charset="0"/>
                <a:ea typeface="+mn-ea"/>
              </a:rPr>
              <a:t>“Space for a sentence that will be emphasised, or a quotation that may extend over several lines, so we have the text in a smaller font size and in inverted commas to prevent confusion with a heading”</a:t>
            </a:r>
          </a:p>
        </p:txBody>
      </p:sp>
      <p:pic>
        <p:nvPicPr>
          <p:cNvPr id="8" name="Grafikk 7">
            <a:extLst>
              <a:ext uri="{FF2B5EF4-FFF2-40B4-BE49-F238E27FC236}">
                <a16:creationId xmlns:a16="http://schemas.microsoft.com/office/drawing/2014/main" id="{5599FC41-3C3F-4C1C-8C26-F83DAC0AF8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9277" y="5673126"/>
            <a:ext cx="2393445" cy="2369747"/>
          </a:xfrm>
          <a:prstGeom prst="rect">
            <a:avLst/>
          </a:prstGeom>
        </p:spPr>
      </p:pic>
    </p:spTree>
    <p:extLst>
      <p:ext uri="{BB962C8B-B14F-4D97-AF65-F5344CB8AC3E}">
        <p14:creationId xmlns:p14="http://schemas.microsoft.com/office/powerpoint/2010/main" val="19183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eloverskrift #2">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7D8C69C1-D488-4D52-9FF2-EED0E763C54C}" type="slidenum">
              <a:rPr lang="nb-NO" smtClean="0"/>
              <a:pPr/>
              <a:t>‹#›</a:t>
            </a:fld>
            <a:endParaRPr lang="nb-NO"/>
          </a:p>
        </p:txBody>
      </p:sp>
      <p:sp>
        <p:nvSpPr>
          <p:cNvPr id="11" name="Plassholder for tekst 2">
            <a:extLst>
              <a:ext uri="{FF2B5EF4-FFF2-40B4-BE49-F238E27FC236}">
                <a16:creationId xmlns:a16="http://schemas.microsoft.com/office/drawing/2014/main" id="{78BB42C3-D13D-47BA-B620-5FFF70504A8E}"/>
              </a:ext>
            </a:extLst>
          </p:cNvPr>
          <p:cNvSpPr>
            <a:spLocks noGrp="1"/>
          </p:cNvSpPr>
          <p:nvPr>
            <p:ph type="body" idx="1" hasCustomPrompt="1"/>
          </p:nvPr>
        </p:nvSpPr>
        <p:spPr>
          <a:xfrm>
            <a:off x="2592526" y="4701563"/>
            <a:ext cx="7006949" cy="369332"/>
          </a:xfrm>
          <a:prstGeom prst="rect">
            <a:avLst/>
          </a:prstGeom>
        </p:spPr>
        <p:txBody>
          <a:bodyPr>
            <a:noAutofit/>
          </a:bodyPr>
          <a:lstStyle>
            <a:lvl1pPr marL="0" indent="0" algn="ctr">
              <a:lnSpc>
                <a:spcPct val="100000"/>
              </a:lnSpc>
              <a:spcBef>
                <a:spcPts val="0"/>
              </a:spcBef>
              <a:buNone/>
              <a:defRPr sz="18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b="0" i="0"/>
            </a:pPr>
            <a:r>
              <a:rPr lang="2057" dirty="0">
                <a:solidFill>
                  <a:schemeClr val="bg1"/>
                </a:solidFill>
                <a:latin typeface="Arial" panose="020B0604020202020204" pitchFamily="34" charset="0"/>
                <a:ea typeface="+mn-lt"/>
                <a:cs typeface="Arial" panose="020B0604020202020204" pitchFamily="34" charset="0"/>
              </a:rPr>
              <a:t>Name Surname, </a:t>
            </a:r>
            <a:r>
              <a:rPr lang="2057">
                <a:solidFill>
                  <a:schemeClr val="bg1"/>
                </a:solidFill>
                <a:latin typeface="Arial" panose="020B0604020202020204" pitchFamily="34" charset="0"/>
                <a:ea typeface="+mn-lt"/>
                <a:cs typeface="Arial" panose="020B0604020202020204" pitchFamily="34" charset="0"/>
              </a:rPr>
              <a:t>senior </a:t>
            </a:r>
            <a:r>
              <a:rPr lang="nb-NO" dirty="0" err="1">
                <a:solidFill>
                  <a:schemeClr val="bg1"/>
                </a:solidFill>
                <a:latin typeface="Arial" panose="020B0604020202020204" pitchFamily="34" charset="0"/>
                <a:ea typeface="+mn-lt"/>
                <a:cs typeface="Arial" panose="020B0604020202020204" pitchFamily="34" charset="0"/>
              </a:rPr>
              <a:t>tittle</a:t>
            </a:r>
            <a:endParaRPr lang="2057" dirty="0">
              <a:solidFill>
                <a:schemeClr val="bg1"/>
              </a:solidFill>
              <a:latin typeface="Arial" panose="020B0604020202020204" pitchFamily="34" charset="0"/>
              <a:ea typeface="+mn-lt"/>
              <a:cs typeface="Arial" panose="020B0604020202020204" pitchFamily="34" charset="0"/>
            </a:endParaRPr>
          </a:p>
        </p:txBody>
      </p:sp>
      <p:sp>
        <p:nvSpPr>
          <p:cNvPr id="12" name="Tittel 1">
            <a:extLst>
              <a:ext uri="{FF2B5EF4-FFF2-40B4-BE49-F238E27FC236}">
                <a16:creationId xmlns:a16="http://schemas.microsoft.com/office/drawing/2014/main" id="{11AE02D9-5BB9-4F56-B684-941D692D5087}"/>
              </a:ext>
            </a:extLst>
          </p:cNvPr>
          <p:cNvSpPr>
            <a:spLocks noGrp="1"/>
          </p:cNvSpPr>
          <p:nvPr>
            <p:ph type="title" hasCustomPrompt="1"/>
          </p:nvPr>
        </p:nvSpPr>
        <p:spPr>
          <a:xfrm>
            <a:off x="1631577" y="1281594"/>
            <a:ext cx="8928847" cy="3083921"/>
          </a:xfrm>
        </p:spPr>
        <p:txBody>
          <a:bodyPr anchor="ctr">
            <a:noAutofit/>
          </a:bodyPr>
          <a:lstStyle>
            <a:lvl1pPr algn="ctr">
              <a:defRPr sz="3600">
                <a:solidFill>
                  <a:schemeClr val="accent5"/>
                </a:solidFill>
              </a:defRPr>
            </a:lvl1pPr>
          </a:lstStyle>
          <a:p>
            <a:pPr algn="ctr"/>
            <a:r>
              <a:rPr lang="en-US" sz="3600" dirty="0">
                <a:solidFill>
                  <a:srgbClr val="80B7BA"/>
                </a:solidFill>
                <a:latin typeface="Arial" panose="020B0604020202020204" pitchFamily="34" charset="0"/>
                <a:ea typeface="+mn-ea"/>
              </a:rPr>
              <a:t>“Space for a sentence that will be </a:t>
            </a:r>
            <a:r>
              <a:rPr lang="en-US" sz="3600" dirty="0" err="1">
                <a:solidFill>
                  <a:srgbClr val="80B7BA"/>
                </a:solidFill>
                <a:latin typeface="Arial" panose="020B0604020202020204" pitchFamily="34" charset="0"/>
                <a:ea typeface="+mn-ea"/>
              </a:rPr>
              <a:t>emphasised</a:t>
            </a:r>
            <a:r>
              <a:rPr lang="en-US" sz="3600" dirty="0">
                <a:solidFill>
                  <a:srgbClr val="80B7BA"/>
                </a:solidFill>
                <a:latin typeface="Arial" panose="020B0604020202020204" pitchFamily="34" charset="0"/>
                <a:ea typeface="+mn-ea"/>
              </a:rPr>
              <a:t>, or a quotation that may extend over several lines, so we have the text in a smaller font size and in inverted commas to prevent confusion with a heading”</a:t>
            </a:r>
            <a:endParaRPr lang="nb-NO" sz="3600" dirty="0">
              <a:solidFill>
                <a:srgbClr val="80B7BA"/>
              </a:solidFill>
              <a:latin typeface="Arial" panose="020B0604020202020204" pitchFamily="34" charset="0"/>
              <a:ea typeface="+mn-ea"/>
            </a:endParaRPr>
          </a:p>
        </p:txBody>
      </p:sp>
      <p:pic>
        <p:nvPicPr>
          <p:cNvPr id="8" name="Grafikk 7">
            <a:extLst>
              <a:ext uri="{FF2B5EF4-FFF2-40B4-BE49-F238E27FC236}">
                <a16:creationId xmlns:a16="http://schemas.microsoft.com/office/drawing/2014/main" id="{0C669F52-F4D6-4F74-A8BF-E8901E3D1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9277" y="5673126"/>
            <a:ext cx="2393445" cy="2369747"/>
          </a:xfrm>
          <a:prstGeom prst="rect">
            <a:avLst/>
          </a:prstGeom>
        </p:spPr>
      </p:pic>
    </p:spTree>
    <p:extLst>
      <p:ext uri="{BB962C8B-B14F-4D97-AF65-F5344CB8AC3E}">
        <p14:creationId xmlns:p14="http://schemas.microsoft.com/office/powerpoint/2010/main" val="11236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2">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87379ED2-44D6-4B3D-8468-39EA9D3C9F54}"/>
              </a:ext>
            </a:extLst>
          </p:cNvPr>
          <p:cNvPicPr>
            <a:picLocks noChangeAspect="1"/>
          </p:cNvPicPr>
          <p:nvPr userDrawn="1"/>
        </p:nvPicPr>
        <p:blipFill rotWithShape="1">
          <a:blip r:embed="rId2"/>
          <a:srcRect/>
          <a:stretch/>
        </p:blipFill>
        <p:spPr>
          <a:xfrm>
            <a:off x="0" y="0"/>
            <a:ext cx="12193611"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611"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8C9B6852-A262-4B14-BD53-4588C38A8C3C}"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3706029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osjektforside #1">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42476234-119C-49AE-90D7-D8497C8791AD}"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Font typeface="Arial" panose="020B0604020202020204" pitchFamily="34" charset="0"/>
              <a:buNone/>
              <a:defRPr sz="14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pPr>
              <a:spcBef>
                <a:spcPts val="3000"/>
              </a:spcBef>
              <a:spcAft>
                <a:spcPts val="800"/>
              </a:spcAft>
            </a:pPr>
            <a:r>
              <a:rPr lang="en-US" b="1" dirty="0">
                <a:solidFill>
                  <a:schemeClr val="accent6"/>
                </a:solidFill>
              </a:rPr>
              <a:t>Subheading 1 in 18 pt.</a:t>
            </a:r>
          </a:p>
          <a:p>
            <a:r>
              <a:rPr lang="en-US" sz="1400" dirty="0"/>
              <a:t>You can insert a section here (e.g. “why”) or a list of bulleted/numbered items. The text is in 14 pt. and we advise against anything smaller.</a:t>
            </a:r>
          </a:p>
          <a:p>
            <a:pPr>
              <a:spcBef>
                <a:spcPts val="2400"/>
              </a:spcBef>
              <a:spcAft>
                <a:spcPts val="600"/>
              </a:spcAft>
            </a:pPr>
            <a:r>
              <a:rPr lang="en-US" b="1" dirty="0">
                <a:solidFill>
                  <a:schemeClr val="accent6"/>
                </a:solidFill>
              </a:rPr>
              <a:t>Subheading 2 in 18 pt.</a:t>
            </a:r>
          </a:p>
          <a:p>
            <a:pPr marL="285750" indent="-285750">
              <a:buFont typeface="Arial" panose="020B0604020202020204" pitchFamily="34" charset="0"/>
              <a:buChar char="•"/>
            </a:pPr>
            <a:r>
              <a:rPr lang="en-US" sz="1400" dirty="0"/>
              <a:t>We advise against squashing all the content onto one page.</a:t>
            </a:r>
          </a:p>
          <a:p>
            <a:pPr marL="285750" indent="-285750">
              <a:buFont typeface="Arial" panose="020B0604020202020204" pitchFamily="34" charset="0"/>
              <a:buChar char="•"/>
            </a:pPr>
            <a:r>
              <a:rPr lang="en-US" sz="1400" dirty="0"/>
              <a:t>Feel free to use this template to </a:t>
            </a:r>
            <a:r>
              <a:rPr lang="en-US" sz="1400" dirty="0" err="1"/>
              <a:t>organise</a:t>
            </a:r>
            <a:r>
              <a:rPr lang="en-US" sz="1400" dirty="0"/>
              <a:t> your content over several pages so as to avoid having to use text that is too small. Remember that we need to take the Universal Design requirements into account.</a:t>
            </a:r>
          </a:p>
          <a:p>
            <a:pPr marL="285750" indent="-285750">
              <a:buFont typeface="Arial" panose="020B0604020202020204" pitchFamily="34" charset="0"/>
              <a:buChar char="•"/>
            </a:pPr>
            <a:r>
              <a:rPr lang="en-US" sz="1400" dirty="0"/>
              <a:t>On the left side, below the project’s name, you can insert a picture or an illustration, but remember to use high quality images.</a:t>
            </a:r>
          </a:p>
          <a:p>
            <a:endParaRPr lang="nb-NO" b="1" dirty="0">
              <a:solidFill>
                <a:schemeClr val="accent6"/>
              </a:solidFill>
            </a:endParaRPr>
          </a:p>
        </p:txBody>
      </p:sp>
      <p:sp>
        <p:nvSpPr>
          <p:cNvPr id="22" name="Tittel 1">
            <a:extLst>
              <a:ext uri="{FF2B5EF4-FFF2-40B4-BE49-F238E27FC236}">
                <a16:creationId xmlns:a16="http://schemas.microsoft.com/office/drawing/2014/main" id="{D41059BF-5724-4FD1-BC3F-019B02D457A8}"/>
              </a:ext>
            </a:extLst>
          </p:cNvPr>
          <p:cNvSpPr>
            <a:spLocks noGrp="1"/>
          </p:cNvSpPr>
          <p:nvPr>
            <p:ph type="title" hasCustomPrompt="1"/>
          </p:nvPr>
        </p:nvSpPr>
        <p:spPr>
          <a:xfrm>
            <a:off x="746122" y="844640"/>
            <a:ext cx="4809727" cy="1509644"/>
          </a:xfrm>
        </p:spPr>
        <p:txBody>
          <a:bodyPr lIns="0" tIns="0" rIns="0" bIns="0">
            <a:noAutofit/>
          </a:bodyPr>
          <a:lstStyle>
            <a:lvl1pPr>
              <a:defRPr sz="3600"/>
            </a:lvl1pPr>
          </a:lstStyle>
          <a:p>
            <a:pPr>
              <a:defRPr b="0" i="0"/>
            </a:pPr>
            <a:r>
              <a:rPr lang="2057" sz="3600" spc="-100" dirty="0">
                <a:solidFill>
                  <a:srgbClr val="030354"/>
                </a:solidFill>
                <a:latin typeface="Arial" panose="020B0604020202020204" pitchFamily="34" charset="0"/>
                <a:ea typeface="+mn-ea"/>
              </a:rPr>
              <a:t>Space for a long project title that may extend over several lines </a:t>
            </a:r>
          </a:p>
        </p:txBody>
      </p:sp>
      <p:pic>
        <p:nvPicPr>
          <p:cNvPr id="25" name="Grafikk 24">
            <a:extLst>
              <a:ext uri="{FF2B5EF4-FFF2-40B4-BE49-F238E27FC236}">
                <a16:creationId xmlns:a16="http://schemas.microsoft.com/office/drawing/2014/main" id="{037AD171-50CD-43C1-88CF-3F862B32AF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3" name="TekstSylinder 12">
            <a:extLst>
              <a:ext uri="{FF2B5EF4-FFF2-40B4-BE49-F238E27FC236}">
                <a16:creationId xmlns:a16="http://schemas.microsoft.com/office/drawing/2014/main" id="{FD5FD414-103C-4150-AEBE-ED1EFFE2586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7507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rosjektforside #2">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46123" y="844640"/>
            <a:ext cx="4809727" cy="512448"/>
          </a:xfrm>
        </p:spPr>
        <p:txBody>
          <a:bodyPr lIns="0" tIns="0" rIns="0" bIns="0">
            <a:noAutofit/>
          </a:bodyPr>
          <a:lstStyle>
            <a:lvl1pPr>
              <a:defRPr lang="2057" sz="3600" spc="-100" smtClean="0">
                <a:solidFill>
                  <a:srgbClr val="030354"/>
                </a:solidFill>
                <a:latin typeface="Arial" panose="020B0604020202020204" pitchFamily="34" charset="0"/>
              </a:defRPr>
            </a:lvl1pPr>
          </a:lstStyle>
          <a:p>
            <a:r>
              <a:rPr lang="2057" sz="3600" spc="-100">
                <a:solidFill>
                  <a:srgbClr val="030354"/>
                </a:solidFill>
                <a:latin typeface="Arial" panose="020B0604020202020204" pitchFamily="34" charset="0"/>
                <a:ea typeface="+mn-ea"/>
              </a:rPr>
              <a:t>Project name 36pt.</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90ACCAC-F71B-46BC-A820-B3475874735F}"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18" name="Plassholder for tekst 2">
            <a:extLst>
              <a:ext uri="{FF2B5EF4-FFF2-40B4-BE49-F238E27FC236}">
                <a16:creationId xmlns:a16="http://schemas.microsoft.com/office/drawing/2014/main" id="{D52BEF70-F248-49B2-BFAC-7728A861FF9F}"/>
              </a:ext>
            </a:extLst>
          </p:cNvPr>
          <p:cNvSpPr>
            <a:spLocks noGrp="1"/>
          </p:cNvSpPr>
          <p:nvPr>
            <p:ph type="body" sz="quarter" idx="16"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rgbClr val="030354"/>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a:solidFill>
                  <a:srgbClr val="030354"/>
                </a:solidFill>
                <a:latin typeface="Arial" panose="020B0604020202020204" pitchFamily="34" charset="0"/>
                <a:ea typeface="+mn-ea"/>
              </a:rPr>
              <a:t>Two-part project name that can be long in 24pt.</a:t>
            </a:r>
            <a:endParaRPr lang="2057" sz="2400" dirty="0">
              <a:solidFill>
                <a:srgbClr val="030354"/>
              </a:solidFill>
              <a:latin typeface="Arial" panose="020B0604020202020204" pitchFamily="34" charset="0"/>
              <a:ea typeface="+mn-ea"/>
            </a:endParaRPr>
          </a:p>
        </p:txBody>
      </p: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endParaRPr lang="nb-NO" b="1" dirty="0">
              <a:solidFill>
                <a:schemeClr val="accent6"/>
              </a:solidFill>
            </a:endParaRPr>
          </a:p>
        </p:txBody>
      </p:sp>
      <p:pic>
        <p:nvPicPr>
          <p:cNvPr id="14" name="Grafikk 13">
            <a:extLst>
              <a:ext uri="{FF2B5EF4-FFF2-40B4-BE49-F238E27FC236}">
                <a16:creationId xmlns:a16="http://schemas.microsoft.com/office/drawing/2014/main" id="{ED961BAA-3242-4C98-9DAF-E47CEDF52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FC140108-B195-4063-8AE2-1AB2BCAEFC29}"/>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12927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sjektforside #3">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A7BAD8DE-9C7D-4019-8D95-EC0216D93A28}"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746122" y="2686140"/>
            <a:ext cx="4948622"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The project's “front page”, with a two-part project name, with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sp>
        <p:nvSpPr>
          <p:cNvPr id="26" name="Tittel 1">
            <a:extLst>
              <a:ext uri="{FF2B5EF4-FFF2-40B4-BE49-F238E27FC236}">
                <a16:creationId xmlns:a16="http://schemas.microsoft.com/office/drawing/2014/main" id="{6CE703A4-2599-4ED2-9BE7-DC547D90293F}"/>
              </a:ext>
            </a:extLst>
          </p:cNvPr>
          <p:cNvSpPr>
            <a:spLocks noGrp="1"/>
          </p:cNvSpPr>
          <p:nvPr>
            <p:ph type="title" hasCustomPrompt="1"/>
          </p:nvPr>
        </p:nvSpPr>
        <p:spPr>
          <a:xfrm>
            <a:off x="746123" y="844640"/>
            <a:ext cx="4809727" cy="512448"/>
          </a:xfrm>
        </p:spPr>
        <p:txBody>
          <a:bodyPr lIns="0" tIns="0" rIns="0" bIns="0">
            <a:noAutofit/>
          </a:bodyPr>
          <a:lstStyle>
            <a:lvl1pPr>
              <a:defRPr sz="3600"/>
            </a:lvl1pPr>
          </a:lstStyle>
          <a:p>
            <a:pPr>
              <a:defRPr b="0" i="0"/>
            </a:pPr>
            <a:r>
              <a:rPr lang="2057" sz="3600" spc="-100" dirty="0">
                <a:solidFill>
                  <a:srgbClr val="030354"/>
                </a:solidFill>
                <a:latin typeface="Arial" panose="020B0604020202020204" pitchFamily="34" charset="0"/>
                <a:ea typeface="+mn-ea"/>
              </a:rPr>
              <a:t>Project name 36pt.</a:t>
            </a:r>
          </a:p>
        </p:txBody>
      </p:sp>
      <p:sp>
        <p:nvSpPr>
          <p:cNvPr id="27" name="Plassholder for tekst 2">
            <a:extLst>
              <a:ext uri="{FF2B5EF4-FFF2-40B4-BE49-F238E27FC236}">
                <a16:creationId xmlns:a16="http://schemas.microsoft.com/office/drawing/2014/main" id="{5B646516-8988-492F-AAD5-F533FF723DD8}"/>
              </a:ext>
            </a:extLst>
          </p:cNvPr>
          <p:cNvSpPr>
            <a:spLocks noGrp="1"/>
          </p:cNvSpPr>
          <p:nvPr>
            <p:ph type="body" sz="quarter" idx="16"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rgbClr val="030354"/>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dirty="0">
                <a:solidFill>
                  <a:srgbClr val="030354"/>
                </a:solidFill>
                <a:latin typeface="Arial" panose="020B0604020202020204" pitchFamily="34" charset="0"/>
                <a:ea typeface="+mn-ea"/>
              </a:rPr>
              <a:t>Two-part project name that can be long in 24pt.</a:t>
            </a:r>
          </a:p>
        </p:txBody>
      </p:sp>
      <p:pic>
        <p:nvPicPr>
          <p:cNvPr id="29" name="Grafikk 28">
            <a:extLst>
              <a:ext uri="{FF2B5EF4-FFF2-40B4-BE49-F238E27FC236}">
                <a16:creationId xmlns:a16="http://schemas.microsoft.com/office/drawing/2014/main" id="{44ED7250-CC96-4950-A86F-4CDE70152A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5BD13DC3-C9CB-4F51-A3C0-391A2A9E54B8}"/>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100341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osjektforside #4">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A62D395-9E72-4FA9-80F9-32526BF27246}"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746122" y="2686140"/>
            <a:ext cx="4948622"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46122" y="844640"/>
            <a:ext cx="4809727" cy="1509644"/>
          </a:xfrm>
        </p:spPr>
        <p:txBody>
          <a:bodyPr lIns="0" tIns="0" rIns="0" bIns="0">
            <a:noAutofit/>
          </a:bodyPr>
          <a:lstStyle>
            <a:lvl1pPr>
              <a:defRPr sz="3600"/>
            </a:lvl1pPr>
          </a:lstStyle>
          <a:p>
            <a:pPr>
              <a:defRPr b="0" i="0"/>
            </a:pPr>
            <a:r>
              <a:rPr lang="2057" sz="3600" spc="-100" dirty="0">
                <a:solidFill>
                  <a:srgbClr val="030354"/>
                </a:solidFill>
                <a:latin typeface="Arial" panose="020B0604020202020204" pitchFamily="34" charset="0"/>
                <a:ea typeface="+mn-ea"/>
              </a:rPr>
              <a:t>Space for a long project title that may extend over several lines </a:t>
            </a:r>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indent="0">
              <a:lnSpc>
                <a:spcPct val="100000"/>
              </a:lnSpc>
              <a:buNone/>
              <a:defRPr b="0" i="0"/>
            </a:pPr>
            <a:r>
              <a:rPr lang="2057" sz="1600" dirty="0">
                <a:solidFill>
                  <a:srgbClr val="303030"/>
                </a:solidFill>
                <a:latin typeface="Arial" panose="020B0604020202020204" pitchFamily="34" charset="0"/>
                <a:cs typeface="Arial" panose="020B0604020202020204" pitchFamily="34" charset="0"/>
              </a:rPr>
              <a:t>Version 2 of the project's "front page", project name and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pic>
        <p:nvPicPr>
          <p:cNvPr id="13" name="Grafikk 12">
            <a:extLst>
              <a:ext uri="{FF2B5EF4-FFF2-40B4-BE49-F238E27FC236}">
                <a16:creationId xmlns:a16="http://schemas.microsoft.com/office/drawing/2014/main" id="{1165A756-AE89-423C-882F-811DEED49B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6CB37F9F-F55F-4A89-A43F-96E4B53AF620}"/>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4362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osjekt side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2117D225-1B87-4D12-8684-5B0A399B017A}"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19999" y="692318"/>
            <a:ext cx="6595200" cy="561692"/>
          </a:xfrm>
        </p:spPr>
        <p:txBody>
          <a:bodyPr lIns="0" tIns="0" rIns="0" bIns="0">
            <a:noAutofit/>
          </a:bodyPr>
          <a:lstStyle>
            <a:lvl1pPr>
              <a:defRPr sz="2000"/>
            </a:lvl1pPr>
          </a:lstStyle>
          <a:p>
            <a:pPr>
              <a:defRPr b="0" i="0"/>
            </a:pPr>
            <a:r>
              <a:rPr lang="2057" sz="2000" dirty="0">
                <a:solidFill>
                  <a:srgbClr val="030354"/>
                </a:solidFill>
                <a:latin typeface="Arial" panose="020B0604020202020204" pitchFamily="34" charset="0"/>
                <a:ea typeface="+mn-ea"/>
              </a:rPr>
              <a:t>[Page 2] Space for a long project name that may extend over several lines </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746122" y="1469984"/>
            <a:ext cx="1053615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24" name="Plassholder for innhold 2">
            <a:extLst>
              <a:ext uri="{FF2B5EF4-FFF2-40B4-BE49-F238E27FC236}">
                <a16:creationId xmlns:a16="http://schemas.microsoft.com/office/drawing/2014/main" id="{A368281B-94FE-49E1-B01C-A2377CBB3AFB}"/>
              </a:ext>
            </a:extLst>
          </p:cNvPr>
          <p:cNvSpPr>
            <a:spLocks noGrp="1"/>
          </p:cNvSpPr>
          <p:nvPr>
            <p:ph idx="13" hasCustomPrompt="1"/>
          </p:nvPr>
        </p:nvSpPr>
        <p:spPr>
          <a:xfrm>
            <a:off x="6445527" y="1805958"/>
            <a:ext cx="4810201" cy="4371003"/>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8000" y="288000"/>
            <a:ext cx="591605" cy="585747"/>
          </a:xfrm>
          <a:prstGeom prst="rect">
            <a:avLst/>
          </a:prstGeom>
        </p:spPr>
      </p:pic>
    </p:spTree>
    <p:extLst>
      <p:ext uri="{BB962C8B-B14F-4D97-AF65-F5344CB8AC3E}">
        <p14:creationId xmlns:p14="http://schemas.microsoft.com/office/powerpoint/2010/main" val="173736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osjekt side 2 med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590AA638-CDD2-45A2-BACF-7BF70FCFE44C}"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19999" y="692318"/>
            <a:ext cx="6595200" cy="561692"/>
          </a:xfrm>
        </p:spPr>
        <p:txBody>
          <a:bodyPr lIns="0" tIns="0" rIns="0" bIns="0">
            <a:noAutofit/>
          </a:bodyPr>
          <a:lstStyle>
            <a:lvl1pPr>
              <a:defRPr sz="2000"/>
            </a:lvl1pPr>
          </a:lstStyle>
          <a:p>
            <a:pPr>
              <a:defRPr b="0" i="0"/>
            </a:pPr>
            <a:r>
              <a:rPr lang="2057" sz="2000" dirty="0">
                <a:solidFill>
                  <a:srgbClr val="030354"/>
                </a:solidFill>
                <a:latin typeface="Arial" panose="020B0604020202020204" pitchFamily="34" charset="0"/>
              </a:rPr>
              <a:t>[Page 2] Project name</a:t>
            </a:r>
            <a:br>
              <a:rPr lang="2057" sz="2000" dirty="0">
                <a:solidFill>
                  <a:srgbClr val="030354"/>
                </a:solidFill>
                <a:latin typeface="Arial" panose="020B0604020202020204" pitchFamily="34" charset="0"/>
              </a:rPr>
            </a:br>
            <a:r>
              <a:rPr lang="2057" sz="2000" dirty="0">
                <a:solidFill>
                  <a:srgbClr val="030354"/>
                </a:solidFill>
                <a:latin typeface="Arial" panose="020B0604020202020204" pitchFamily="34" charset="0"/>
                <a:ea typeface="+mn-ea"/>
              </a:rPr>
              <a:t>Two-part project name that can be long</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746122" y="1469984"/>
            <a:ext cx="1053615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8000" y="288000"/>
            <a:ext cx="591605" cy="585747"/>
          </a:xfrm>
          <a:prstGeom prst="rect">
            <a:avLst/>
          </a:prstGeom>
        </p:spPr>
      </p:pic>
      <p:sp>
        <p:nvSpPr>
          <p:cNvPr id="13" name="Plassholder for bilde 1">
            <a:extLst>
              <a:ext uri="{FF2B5EF4-FFF2-40B4-BE49-F238E27FC236}">
                <a16:creationId xmlns:a16="http://schemas.microsoft.com/office/drawing/2014/main" id="{83FD9DD6-805C-474B-B3C5-CACA7595689F}"/>
              </a:ext>
            </a:extLst>
          </p:cNvPr>
          <p:cNvSpPr>
            <a:spLocks noGrp="1"/>
          </p:cNvSpPr>
          <p:nvPr>
            <p:ph type="pic" sz="quarter" idx="14" hasCustomPrompt="1"/>
          </p:nvPr>
        </p:nvSpPr>
        <p:spPr>
          <a:xfrm>
            <a:off x="6458273" y="1685959"/>
            <a:ext cx="4852527" cy="3702057"/>
          </a:xfrm>
          <a:prstGeom prst="rect">
            <a:avLst/>
          </a:prstGeom>
          <a:solidFill>
            <a:schemeClr val="accent2">
              <a:lumMod val="50000"/>
              <a:lumOff val="50000"/>
            </a:schemeClr>
          </a:solidFill>
        </p:spPr>
        <p:txBody>
          <a:bodyPr lIns="0" tIns="0" rIns="0" bIns="0"/>
          <a:lstStyle>
            <a:lvl1pPr algn="ctr">
              <a:defRPr/>
            </a:lvl1pPr>
          </a:lstStyle>
          <a:p>
            <a:r>
              <a:rPr lang="nb-NO"/>
              <a:t>Picture</a:t>
            </a:r>
            <a:endParaRPr lang="nb-NO" dirty="0"/>
          </a:p>
        </p:txBody>
      </p:sp>
      <p:sp>
        <p:nvSpPr>
          <p:cNvPr id="14" name="Plassholder for tekst 12">
            <a:extLst>
              <a:ext uri="{FF2B5EF4-FFF2-40B4-BE49-F238E27FC236}">
                <a16:creationId xmlns:a16="http://schemas.microsoft.com/office/drawing/2014/main" id="{F0D59F9D-A8B2-4A0B-888F-79AE00FAB520}"/>
              </a:ext>
            </a:extLst>
          </p:cNvPr>
          <p:cNvSpPr>
            <a:spLocks noGrp="1"/>
          </p:cNvSpPr>
          <p:nvPr>
            <p:ph type="body" sz="quarter" idx="18" hasCustomPrompt="1"/>
          </p:nvPr>
        </p:nvSpPr>
        <p:spPr>
          <a:xfrm>
            <a:off x="6458273" y="5737220"/>
            <a:ext cx="4852527"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it-IT" dirty="0"/>
              <a:t>Caption / Source / Links – Ule union europee denominator, involvite appellate promotores lo uno. </a:t>
            </a:r>
          </a:p>
        </p:txBody>
      </p:sp>
      <p:sp>
        <p:nvSpPr>
          <p:cNvPr id="11" name="TekstSylinder 10">
            <a:extLst>
              <a:ext uri="{FF2B5EF4-FFF2-40B4-BE49-F238E27FC236}">
                <a16:creationId xmlns:a16="http://schemas.microsoft.com/office/drawing/2014/main" id="{A66B51EF-2B0A-4839-9769-4285A6B7B13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endParaRPr lang="nb-NO" sz="1600" b="1" dirty="0">
              <a:solidFill>
                <a:schemeClr val="lt1"/>
              </a:solidFill>
            </a:endParaRP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Tree>
    <p:extLst>
      <p:ext uri="{BB962C8B-B14F-4D97-AF65-F5344CB8AC3E}">
        <p14:creationId xmlns:p14="http://schemas.microsoft.com/office/powerpoint/2010/main" val="1361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3F4CE8D6-F0AA-49A3-AB42-5B25469EE7DC}" type="slidenum">
              <a:rPr lang="nb-NO" smtClean="0"/>
              <a:pPr/>
              <a:t>‹#›</a:t>
            </a:fld>
            <a:endParaRPr lang="nb-NO"/>
          </a:p>
        </p:txBody>
      </p:sp>
    </p:spTree>
    <p:extLst>
      <p:ext uri="{BB962C8B-B14F-4D97-AF65-F5344CB8AC3E}">
        <p14:creationId xmlns:p14="http://schemas.microsoft.com/office/powerpoint/2010/main" val="6430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4B116A68-8B42-47FB-8A3B-5456CD62B2EB}" type="slidenum">
              <a:rPr lang="nb-NO" smtClean="0"/>
              <a:pPr/>
              <a:t>‹#›</a:t>
            </a:fld>
            <a:endParaRPr lang="nb-NO"/>
          </a:p>
        </p:txBody>
      </p:sp>
      <p:pic>
        <p:nvPicPr>
          <p:cNvPr id="5" name="Grafikk 4">
            <a:extLst>
              <a:ext uri="{FF2B5EF4-FFF2-40B4-BE49-F238E27FC236}">
                <a16:creationId xmlns:a16="http://schemas.microsoft.com/office/drawing/2014/main" id="{214D3274-4130-4673-9D36-58BAD92603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6350" y="2875590"/>
            <a:ext cx="9639300" cy="1790700"/>
          </a:xfrm>
          <a:prstGeom prst="rect">
            <a:avLst/>
          </a:prstGeom>
        </p:spPr>
      </p:pic>
      <p:sp>
        <p:nvSpPr>
          <p:cNvPr id="6" name="Tittel 1">
            <a:extLst>
              <a:ext uri="{FF2B5EF4-FFF2-40B4-BE49-F238E27FC236}">
                <a16:creationId xmlns:a16="http://schemas.microsoft.com/office/drawing/2014/main" id="{792A4573-85E5-4E30-9B3E-2C91A0C2DD06}"/>
              </a:ext>
            </a:extLst>
          </p:cNvPr>
          <p:cNvSpPr txBox="1">
            <a:spLocks/>
          </p:cNvSpPr>
          <p:nvPr userDrawn="1"/>
        </p:nvSpPr>
        <p:spPr>
          <a:xfrm>
            <a:off x="1972109" y="1180677"/>
            <a:ext cx="8247779" cy="718658"/>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pc="-150">
                <a:solidFill>
                  <a:srgbClr val="030354"/>
                </a:solidFill>
                <a:latin typeface="Arial" panose="020B0604020202020204" pitchFamily="34" charset="0"/>
                <a:ea typeface="+mn-ea"/>
                <a:cs typeface="Arial" panose="020B0604020202020204" pitchFamily="34" charset="0"/>
              </a:rPr>
              <a:t>How we are organised</a:t>
            </a:r>
            <a:endParaRPr lang="2057" spc="-150" dirty="0">
              <a:solidFill>
                <a:srgbClr val="030354"/>
              </a:solidFill>
              <a:latin typeface="Arial" panose="020B0604020202020204" pitchFamily="34" charset="0"/>
              <a:ea typeface="+mn-ea"/>
              <a:cs typeface="Arial" panose="020B0604020202020204" pitchFamily="34" charset="0"/>
            </a:endParaRPr>
          </a:p>
        </p:txBody>
      </p:sp>
      <p:pic>
        <p:nvPicPr>
          <p:cNvPr id="7" name="Grafikk 6">
            <a:extLst>
              <a:ext uri="{FF2B5EF4-FFF2-40B4-BE49-F238E27FC236}">
                <a16:creationId xmlns:a16="http://schemas.microsoft.com/office/drawing/2014/main" id="{B2CE2C28-4E73-4154-87FB-8047B25BE6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78959" y="2259406"/>
            <a:ext cx="1257121" cy="1244674"/>
          </a:xfrm>
          <a:prstGeom prst="rect">
            <a:avLst/>
          </a:prstGeom>
        </p:spPr>
      </p:pic>
      <p:sp>
        <p:nvSpPr>
          <p:cNvPr id="8" name="Tittel 1">
            <a:extLst>
              <a:ext uri="{FF2B5EF4-FFF2-40B4-BE49-F238E27FC236}">
                <a16:creationId xmlns:a16="http://schemas.microsoft.com/office/drawing/2014/main" id="{DE20D2A9-B1FA-488B-BB02-A2DC5DEC66B6}"/>
              </a:ext>
            </a:extLst>
          </p:cNvPr>
          <p:cNvSpPr txBox="1">
            <a:spLocks/>
          </p:cNvSpPr>
          <p:nvPr userDrawn="1"/>
        </p:nvSpPr>
        <p:spPr>
          <a:xfrm>
            <a:off x="541281" y="4922417"/>
            <a:ext cx="1569741"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Energy &amp; Technology</a:t>
            </a:r>
            <a:endParaRPr lang="nb-NO" sz="1600" dirty="0">
              <a:solidFill>
                <a:srgbClr val="030354"/>
              </a:solidFill>
              <a:latin typeface="Arial" panose="020B0604020202020204" pitchFamily="34" charset="0"/>
              <a:ea typeface="+mn-ea"/>
            </a:endParaRPr>
          </a:p>
        </p:txBody>
      </p:sp>
      <p:sp>
        <p:nvSpPr>
          <p:cNvPr id="9" name="Tittel 1">
            <a:extLst>
              <a:ext uri="{FF2B5EF4-FFF2-40B4-BE49-F238E27FC236}">
                <a16:creationId xmlns:a16="http://schemas.microsoft.com/office/drawing/2014/main" id="{CC5194EE-45A7-40D9-8C17-F13AA39C4006}"/>
              </a:ext>
            </a:extLst>
          </p:cNvPr>
          <p:cNvSpPr txBox="1">
            <a:spLocks/>
          </p:cNvSpPr>
          <p:nvPr userDrawn="1"/>
        </p:nvSpPr>
        <p:spPr>
          <a:xfrm>
            <a:off x="2456041" y="4922878"/>
            <a:ext cx="1103653"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Health &amp; Society</a:t>
            </a:r>
            <a:endParaRPr lang="nb-NO" sz="1600" dirty="0">
              <a:solidFill>
                <a:srgbClr val="030354"/>
              </a:solidFill>
              <a:latin typeface="Arial" panose="020B0604020202020204" pitchFamily="34" charset="0"/>
              <a:ea typeface="+mn-ea"/>
            </a:endParaRPr>
          </a:p>
        </p:txBody>
      </p:sp>
      <p:sp>
        <p:nvSpPr>
          <p:cNvPr id="10" name="Tittel 1">
            <a:extLst>
              <a:ext uri="{FF2B5EF4-FFF2-40B4-BE49-F238E27FC236}">
                <a16:creationId xmlns:a16="http://schemas.microsoft.com/office/drawing/2014/main" id="{4AF57FCC-975F-4D99-955A-2556F8428A27}"/>
              </a:ext>
            </a:extLst>
          </p:cNvPr>
          <p:cNvSpPr txBox="1">
            <a:spLocks/>
          </p:cNvSpPr>
          <p:nvPr userDrawn="1"/>
        </p:nvSpPr>
        <p:spPr>
          <a:xfrm>
            <a:off x="4134185" y="4922417"/>
            <a:ext cx="1284692"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Climate &amp; Environment</a:t>
            </a:r>
            <a:endParaRPr lang="nb-NO" sz="1600" dirty="0">
              <a:solidFill>
                <a:srgbClr val="030354"/>
              </a:solidFill>
              <a:latin typeface="Arial" panose="020B0604020202020204" pitchFamily="34" charset="0"/>
              <a:ea typeface="+mn-ea"/>
            </a:endParaRPr>
          </a:p>
        </p:txBody>
      </p:sp>
      <p:sp>
        <p:nvSpPr>
          <p:cNvPr id="11" name="Tittel 1">
            <a:extLst>
              <a:ext uri="{FF2B5EF4-FFF2-40B4-BE49-F238E27FC236}">
                <a16:creationId xmlns:a16="http://schemas.microsoft.com/office/drawing/2014/main" id="{67B66357-CE6B-4085-BD19-697E213A3226}"/>
              </a:ext>
            </a:extLst>
          </p:cNvPr>
          <p:cNvSpPr txBox="1">
            <a:spLocks/>
          </p:cNvSpPr>
          <p:nvPr userDrawn="1"/>
        </p:nvSpPr>
        <p:spPr>
          <a:xfrm>
            <a:off x="5922763" y="4922417"/>
            <a:ext cx="1397164"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NORCE</a:t>
            </a:r>
            <a:endParaRPr lang="nb-NO" sz="1600" dirty="0">
              <a:solidFill>
                <a:srgbClr val="030354"/>
              </a:solidFill>
              <a:latin typeface="Arial" panose="020B0604020202020204" pitchFamily="34" charset="0"/>
              <a:ea typeface="+mn-ea"/>
            </a:endParaRPr>
          </a:p>
          <a:p>
            <a:pPr algn="ctr"/>
            <a:r>
              <a:rPr lang="nb-NO" sz="1600" dirty="0" err="1">
                <a:solidFill>
                  <a:srgbClr val="030354"/>
                </a:solidFill>
                <a:latin typeface="Arial" panose="020B0604020202020204" pitchFamily="34" charset="0"/>
                <a:ea typeface="+mn-ea"/>
              </a:rPr>
              <a:t>Innovation</a:t>
            </a:r>
            <a:endParaRPr lang="nb-NO" sz="1600" dirty="0">
              <a:solidFill>
                <a:srgbClr val="030354"/>
              </a:solidFill>
              <a:latin typeface="Arial" panose="020B0604020202020204" pitchFamily="34" charset="0"/>
              <a:ea typeface="+mn-ea"/>
            </a:endParaRPr>
          </a:p>
        </p:txBody>
      </p:sp>
      <p:sp>
        <p:nvSpPr>
          <p:cNvPr id="12" name="Tittel 1">
            <a:extLst>
              <a:ext uri="{FF2B5EF4-FFF2-40B4-BE49-F238E27FC236}">
                <a16:creationId xmlns:a16="http://schemas.microsoft.com/office/drawing/2014/main" id="{E4AA169D-183F-48F2-B6C5-E100931A4F3F}"/>
              </a:ext>
            </a:extLst>
          </p:cNvPr>
          <p:cNvSpPr txBox="1">
            <a:spLocks/>
          </p:cNvSpPr>
          <p:nvPr userDrawn="1"/>
        </p:nvSpPr>
        <p:spPr>
          <a:xfrm>
            <a:off x="7542013" y="4922417"/>
            <a:ext cx="97474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NKVTS</a:t>
            </a:r>
            <a:endParaRPr lang="nb-NO" sz="1600" dirty="0">
              <a:solidFill>
                <a:srgbClr val="030354"/>
              </a:solidFill>
              <a:latin typeface="Arial" panose="020B0604020202020204" pitchFamily="34" charset="0"/>
              <a:ea typeface="+mn-ea"/>
            </a:endParaRPr>
          </a:p>
        </p:txBody>
      </p:sp>
      <p:sp>
        <p:nvSpPr>
          <p:cNvPr id="13" name="Tittel 1">
            <a:extLst>
              <a:ext uri="{FF2B5EF4-FFF2-40B4-BE49-F238E27FC236}">
                <a16:creationId xmlns:a16="http://schemas.microsoft.com/office/drawing/2014/main" id="{C97CB36A-487C-4F3B-9F11-A4028797D725}"/>
              </a:ext>
            </a:extLst>
          </p:cNvPr>
          <p:cNvSpPr txBox="1">
            <a:spLocks/>
          </p:cNvSpPr>
          <p:nvPr userDrawn="1"/>
        </p:nvSpPr>
        <p:spPr>
          <a:xfrm>
            <a:off x="9020647"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NUBU</a:t>
            </a:r>
            <a:endParaRPr lang="nb-NO" sz="1600" dirty="0">
              <a:solidFill>
                <a:srgbClr val="030354"/>
              </a:solidFill>
              <a:latin typeface="Arial" panose="020B0604020202020204" pitchFamily="34" charset="0"/>
              <a:ea typeface="+mn-ea"/>
            </a:endParaRPr>
          </a:p>
        </p:txBody>
      </p:sp>
      <p:sp>
        <p:nvSpPr>
          <p:cNvPr id="14" name="Tittel 1">
            <a:extLst>
              <a:ext uri="{FF2B5EF4-FFF2-40B4-BE49-F238E27FC236}">
                <a16:creationId xmlns:a16="http://schemas.microsoft.com/office/drawing/2014/main" id="{40248225-4B28-4F55-8661-80DBB2B8613A}"/>
              </a:ext>
            </a:extLst>
          </p:cNvPr>
          <p:cNvSpPr txBox="1">
            <a:spLocks/>
          </p:cNvSpPr>
          <p:nvPr userDrawn="1"/>
        </p:nvSpPr>
        <p:spPr>
          <a:xfrm>
            <a:off x="10443260"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NIOM</a:t>
            </a:r>
            <a:endParaRPr lang="nb-NO" sz="1600" dirty="0">
              <a:solidFill>
                <a:srgbClr val="030354"/>
              </a:solidFill>
              <a:latin typeface="Arial" panose="020B0604020202020204" pitchFamily="34" charset="0"/>
              <a:ea typeface="+mn-ea"/>
            </a:endParaRPr>
          </a:p>
        </p:txBody>
      </p:sp>
      <p:sp>
        <p:nvSpPr>
          <p:cNvPr id="15" name="Tittel 1">
            <a:extLst>
              <a:ext uri="{FF2B5EF4-FFF2-40B4-BE49-F238E27FC236}">
                <a16:creationId xmlns:a16="http://schemas.microsoft.com/office/drawing/2014/main" id="{6737B3A4-9592-4E72-9536-732DC5FF1113}"/>
              </a:ext>
            </a:extLst>
          </p:cNvPr>
          <p:cNvSpPr txBox="1">
            <a:spLocks/>
          </p:cNvSpPr>
          <p:nvPr userDrawn="1"/>
        </p:nvSpPr>
        <p:spPr>
          <a:xfrm>
            <a:off x="2456041" y="3670252"/>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DIVISIONS</a:t>
            </a:r>
            <a:endParaRPr lang="nb-NO" sz="1400" dirty="0">
              <a:solidFill>
                <a:schemeClr val="bg1"/>
              </a:solidFill>
              <a:latin typeface="Arial" panose="020B0604020202020204" pitchFamily="34" charset="0"/>
              <a:ea typeface="+mn-ea"/>
            </a:endParaRPr>
          </a:p>
        </p:txBody>
      </p:sp>
      <p:sp>
        <p:nvSpPr>
          <p:cNvPr id="16" name="Tittel 1">
            <a:extLst>
              <a:ext uri="{FF2B5EF4-FFF2-40B4-BE49-F238E27FC236}">
                <a16:creationId xmlns:a16="http://schemas.microsoft.com/office/drawing/2014/main" id="{15CEA74C-902A-4E08-B610-514C89CF0C8A}"/>
              </a:ext>
            </a:extLst>
          </p:cNvPr>
          <p:cNvSpPr txBox="1">
            <a:spLocks/>
          </p:cNvSpPr>
          <p:nvPr userDrawn="1"/>
        </p:nvSpPr>
        <p:spPr>
          <a:xfrm>
            <a:off x="7774351" y="3670252"/>
            <a:ext cx="2018053"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SUBSIDIARIES</a:t>
            </a:r>
            <a:endParaRPr lang="nb-NO" sz="1400" dirty="0">
              <a:solidFill>
                <a:srgbClr val="030354"/>
              </a:solidFill>
              <a:latin typeface="Arial" panose="020B0604020202020204" pitchFamily="34" charset="0"/>
              <a:ea typeface="+mn-ea"/>
            </a:endParaRPr>
          </a:p>
        </p:txBody>
      </p:sp>
    </p:spTree>
    <p:extLst>
      <p:ext uri="{BB962C8B-B14F-4D97-AF65-F5344CB8AC3E}">
        <p14:creationId xmlns:p14="http://schemas.microsoft.com/office/powerpoint/2010/main" val="16252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2">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958B18F9-BCF5-4520-8DB2-8299792F4F7F}" type="slidenum">
              <a:rPr lang="nb-NO" smtClean="0"/>
              <a:pPr/>
              <a:t>‹#›</a:t>
            </a:fld>
            <a:endParaRPr lang="nb-NO"/>
          </a:p>
        </p:txBody>
      </p:sp>
      <p:pic>
        <p:nvPicPr>
          <p:cNvPr id="17" name="Grafikk 16">
            <a:extLst>
              <a:ext uri="{FF2B5EF4-FFF2-40B4-BE49-F238E27FC236}">
                <a16:creationId xmlns:a16="http://schemas.microsoft.com/office/drawing/2014/main" id="{7211398F-A4B3-4B68-BB22-C91FBC73F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399" y="2505817"/>
            <a:ext cx="1257121" cy="1244674"/>
          </a:xfrm>
          <a:prstGeom prst="rect">
            <a:avLst/>
          </a:prstGeom>
        </p:spPr>
      </p:pic>
      <p:pic>
        <p:nvPicPr>
          <p:cNvPr id="21" name="Grafikk 20">
            <a:extLst>
              <a:ext uri="{FF2B5EF4-FFF2-40B4-BE49-F238E27FC236}">
                <a16:creationId xmlns:a16="http://schemas.microsoft.com/office/drawing/2014/main" id="{8F1630EB-644B-4AB3-9678-30C1446B76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43450" y="2921000"/>
            <a:ext cx="7975600" cy="1016000"/>
          </a:xfrm>
          <a:prstGeom prst="rect">
            <a:avLst/>
          </a:prstGeom>
        </p:spPr>
      </p:pic>
      <p:sp>
        <p:nvSpPr>
          <p:cNvPr id="22" name="Tittel 1">
            <a:extLst>
              <a:ext uri="{FF2B5EF4-FFF2-40B4-BE49-F238E27FC236}">
                <a16:creationId xmlns:a16="http://schemas.microsoft.com/office/drawing/2014/main" id="{E76522E9-8D0B-4ABF-9423-F8600899F8D5}"/>
              </a:ext>
            </a:extLst>
          </p:cNvPr>
          <p:cNvSpPr txBox="1">
            <a:spLocks/>
          </p:cNvSpPr>
          <p:nvPr userDrawn="1"/>
        </p:nvSpPr>
        <p:spPr>
          <a:xfrm>
            <a:off x="3092359"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DIVISION</a:t>
            </a:r>
            <a:endParaRPr lang="nb-NO" sz="1400" dirty="0">
              <a:solidFill>
                <a:schemeClr val="bg1"/>
              </a:solidFill>
              <a:latin typeface="Arial" panose="020B0604020202020204" pitchFamily="34" charset="0"/>
              <a:ea typeface="+mn-ea"/>
            </a:endParaRPr>
          </a:p>
        </p:txBody>
      </p:sp>
      <p:sp>
        <p:nvSpPr>
          <p:cNvPr id="23" name="Tittel 1">
            <a:extLst>
              <a:ext uri="{FF2B5EF4-FFF2-40B4-BE49-F238E27FC236}">
                <a16:creationId xmlns:a16="http://schemas.microsoft.com/office/drawing/2014/main" id="{4DADFE84-5E3F-4DAA-AB21-83A5E7480143}"/>
              </a:ext>
            </a:extLst>
          </p:cNvPr>
          <p:cNvSpPr txBox="1">
            <a:spLocks/>
          </p:cNvSpPr>
          <p:nvPr userDrawn="1"/>
        </p:nvSpPr>
        <p:spPr>
          <a:xfrm>
            <a:off x="5609781"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DEPARTMENT</a:t>
            </a:r>
            <a:endParaRPr lang="nb-NO" sz="1400" dirty="0">
              <a:solidFill>
                <a:srgbClr val="030354"/>
              </a:solidFill>
              <a:latin typeface="Arial" panose="020B0604020202020204" pitchFamily="34" charset="0"/>
              <a:ea typeface="+mn-ea"/>
            </a:endParaRPr>
          </a:p>
        </p:txBody>
      </p:sp>
      <p:sp>
        <p:nvSpPr>
          <p:cNvPr id="24" name="Tittel 1">
            <a:extLst>
              <a:ext uri="{FF2B5EF4-FFF2-40B4-BE49-F238E27FC236}">
                <a16:creationId xmlns:a16="http://schemas.microsoft.com/office/drawing/2014/main" id="{298B0F5D-AEEC-4040-9326-EA053342B5E9}"/>
              </a:ext>
            </a:extLst>
          </p:cNvPr>
          <p:cNvSpPr txBox="1">
            <a:spLocks/>
          </p:cNvSpPr>
          <p:nvPr userDrawn="1"/>
        </p:nvSpPr>
        <p:spPr>
          <a:xfrm>
            <a:off x="8490190" y="3092643"/>
            <a:ext cx="1716708"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dirty="0">
                <a:solidFill>
                  <a:srgbClr val="030354"/>
                </a:solidFill>
                <a:latin typeface="Arial" panose="020B0604020202020204" pitchFamily="34" charset="0"/>
                <a:ea typeface="+mn-ea"/>
              </a:rPr>
              <a:t>RESEARCH GROUP</a:t>
            </a:r>
          </a:p>
        </p:txBody>
      </p:sp>
    </p:spTree>
    <p:extLst>
      <p:ext uri="{BB962C8B-B14F-4D97-AF65-F5344CB8AC3E}">
        <p14:creationId xmlns:p14="http://schemas.microsoft.com/office/powerpoint/2010/main" val="162185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akside">
    <p:bg>
      <p:bgPr>
        <a:solidFill>
          <a:schemeClr val="dk2"/>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30.01.2023</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0A599CB8-C1B4-4FD4-9288-50D9763C4196}" type="slidenum">
              <a:rPr lang="nb-NO" smtClean="0"/>
              <a:pPr/>
              <a:t>‹#›</a:t>
            </a:fld>
            <a:endParaRPr lang="nb-NO"/>
          </a:p>
        </p:txBody>
      </p:sp>
      <p:pic>
        <p:nvPicPr>
          <p:cNvPr id="14" name="Grafikk 13">
            <a:extLst>
              <a:ext uri="{FF2B5EF4-FFF2-40B4-BE49-F238E27FC236}">
                <a16:creationId xmlns:a16="http://schemas.microsoft.com/office/drawing/2014/main" id="{1F16DAE3-E655-473C-B302-BBB82843933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01089" y="5637228"/>
            <a:ext cx="1391636" cy="398152"/>
          </a:xfrm>
          <a:prstGeom prst="rect">
            <a:avLst/>
          </a:prstGeom>
        </p:spPr>
      </p:pic>
      <p:grpSp>
        <p:nvGrpSpPr>
          <p:cNvPr id="15" name="Gruppe 14">
            <a:extLst>
              <a:ext uri="{FF2B5EF4-FFF2-40B4-BE49-F238E27FC236}">
                <a16:creationId xmlns:a16="http://schemas.microsoft.com/office/drawing/2014/main" id="{F2D76999-C60C-4107-803B-6BFB2B01816C}"/>
              </a:ext>
            </a:extLst>
          </p:cNvPr>
          <p:cNvGrpSpPr/>
          <p:nvPr userDrawn="1"/>
        </p:nvGrpSpPr>
        <p:grpSpPr>
          <a:xfrm>
            <a:off x="-499907" y="2969041"/>
            <a:ext cx="12634744" cy="1325748"/>
            <a:chOff x="-499907" y="2969041"/>
            <a:chExt cx="12634744" cy="1325748"/>
          </a:xfrm>
        </p:grpSpPr>
        <p:sp>
          <p:nvSpPr>
            <p:cNvPr id="16" name="Tittel 1">
              <a:extLst>
                <a:ext uri="{FF2B5EF4-FFF2-40B4-BE49-F238E27FC236}">
                  <a16:creationId xmlns:a16="http://schemas.microsoft.com/office/drawing/2014/main" id="{CC5F8A36-8C85-45F3-A201-5330C5E01163}"/>
                </a:ext>
              </a:extLst>
            </p:cNvPr>
            <p:cNvSpPr txBox="1"/>
            <p:nvPr/>
          </p:nvSpPr>
          <p:spPr>
            <a:xfrm>
              <a:off x="2729150"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dirty="0">
                  <a:solidFill>
                    <a:srgbClr val="80B7BA">
                      <a:alpha val="53457"/>
                    </a:srgbClr>
                  </a:solidFill>
                  <a:latin typeface="Arial" panose="020B0604020202020204" pitchFamily="34" charset="0"/>
                  <a:cs typeface="Arial" panose="020B0604020202020204" pitchFamily="34" charset="0"/>
                </a:rPr>
                <a:t>Gracias.</a:t>
              </a:r>
            </a:p>
          </p:txBody>
        </p:sp>
        <p:sp>
          <p:nvSpPr>
            <p:cNvPr id="17" name="Tittel 1">
              <a:extLst>
                <a:ext uri="{FF2B5EF4-FFF2-40B4-BE49-F238E27FC236}">
                  <a16:creationId xmlns:a16="http://schemas.microsoft.com/office/drawing/2014/main" id="{E5B6404F-29CB-40DE-8069-42C83C617DB9}"/>
                </a:ext>
              </a:extLst>
            </p:cNvPr>
            <p:cNvSpPr txBox="1"/>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333"/>
                    </a:srgbClr>
                  </a:solidFill>
                  <a:latin typeface="Arial" panose="020B0604020202020204" pitchFamily="34" charset="0"/>
                  <a:cs typeface="Arial" panose="020B0604020202020204" pitchFamily="34" charset="0"/>
                </a:rPr>
                <a:t>Merci.</a:t>
              </a:r>
            </a:p>
          </p:txBody>
        </p:sp>
        <p:sp>
          <p:nvSpPr>
            <p:cNvPr id="18" name="Tittel 1">
              <a:extLst>
                <a:ext uri="{FF2B5EF4-FFF2-40B4-BE49-F238E27FC236}">
                  <a16:creationId xmlns:a16="http://schemas.microsoft.com/office/drawing/2014/main" id="{89D99AF1-ECBF-4B9F-97C6-FE6D43EC5619}"/>
                </a:ext>
              </a:extLst>
            </p:cNvPr>
            <p:cNvSpPr txBox="1"/>
            <p:nvPr/>
          </p:nvSpPr>
          <p:spPr>
            <a:xfrm>
              <a:off x="6990480" y="2969041"/>
              <a:ext cx="5144357"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19" name="Gruppe 18">
            <a:extLst>
              <a:ext uri="{FF2B5EF4-FFF2-40B4-BE49-F238E27FC236}">
                <a16:creationId xmlns:a16="http://schemas.microsoft.com/office/drawing/2014/main" id="{AD68A2E7-3A69-4E45-9736-4CA63E8DFA34}"/>
              </a:ext>
            </a:extLst>
          </p:cNvPr>
          <p:cNvGrpSpPr/>
          <p:nvPr userDrawn="1"/>
        </p:nvGrpSpPr>
        <p:grpSpPr>
          <a:xfrm>
            <a:off x="3828696" y="1643520"/>
            <a:ext cx="8605001" cy="1344984"/>
            <a:chOff x="2587724" y="1643520"/>
            <a:chExt cx="8605001" cy="1344984"/>
          </a:xfrm>
        </p:grpSpPr>
        <p:sp>
          <p:nvSpPr>
            <p:cNvPr id="20" name="Tittel 1">
              <a:extLst>
                <a:ext uri="{FF2B5EF4-FFF2-40B4-BE49-F238E27FC236}">
                  <a16:creationId xmlns:a16="http://schemas.microsoft.com/office/drawing/2014/main" id="{7DB02552-0DFD-45F0-A2E2-931184A3D9FC}"/>
                </a:ext>
              </a:extLst>
            </p:cNvPr>
            <p:cNvSpPr txBox="1"/>
            <p:nvPr/>
          </p:nvSpPr>
          <p:spPr>
            <a:xfrm>
              <a:off x="2587724" y="1688758"/>
              <a:ext cx="7258575" cy="1299746"/>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dirty="0">
                  <a:solidFill>
                    <a:schemeClr val="bg1">
                      <a:lumMod val="95000"/>
                    </a:schemeClr>
                  </a:solidFill>
                  <a:latin typeface="Arial" panose="020B0604020202020204" pitchFamily="34" charset="0"/>
                  <a:cs typeface="Arial" panose="020B0604020202020204" pitchFamily="34" charset="0"/>
                </a:rPr>
                <a:t>Thank you.</a:t>
              </a:r>
            </a:p>
          </p:txBody>
        </p:sp>
        <p:sp>
          <p:nvSpPr>
            <p:cNvPr id="21" name="Tittel 1">
              <a:extLst>
                <a:ext uri="{FF2B5EF4-FFF2-40B4-BE49-F238E27FC236}">
                  <a16:creationId xmlns:a16="http://schemas.microsoft.com/office/drawing/2014/main" id="{36534910-C2D0-4869-85FD-770A499738EF}"/>
                </a:ext>
              </a:extLst>
            </p:cNvPr>
            <p:cNvSpPr txBox="1"/>
            <p:nvPr/>
          </p:nvSpPr>
          <p:spPr>
            <a:xfrm>
              <a:off x="8319823" y="1643520"/>
              <a:ext cx="287290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dirty="0">
                  <a:solidFill>
                    <a:srgbClr val="80B7BA">
                      <a:alpha val="53457"/>
                    </a:srgbClr>
                  </a:solidFill>
                  <a:latin typeface="Arial" panose="020B0604020202020204" pitchFamily="34" charset="0"/>
                  <a:cs typeface="Arial" panose="020B0604020202020204" pitchFamily="34" charset="0"/>
                </a:rPr>
                <a:t>Takk.</a:t>
              </a:r>
              <a:endParaRPr lang="nb-NO" sz="880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Tree>
    <p:extLst>
      <p:ext uri="{BB962C8B-B14F-4D97-AF65-F5344CB8AC3E}">
        <p14:creationId xmlns:p14="http://schemas.microsoft.com/office/powerpoint/2010/main" val="32451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1+#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0-#ppt_w/2"/>
                                          </p:val>
                                        </p:tav>
                                        <p:tav tm="100000">
                                          <p:val>
                                            <p:strVal val="#ppt_x"/>
                                          </p:val>
                                        </p:tav>
                                      </p:tavLst>
                                    </p:anim>
                                    <p:anim calcmode="lin" valueType="num">
                                      <p:cBhvr additive="base">
                                        <p:cTn id="1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3">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3C2C9E1-59C4-4CB1-B02B-41613445195D}"/>
              </a:ext>
            </a:extLst>
          </p:cNvPr>
          <p:cNvPicPr>
            <a:picLocks noChangeAspect="1"/>
          </p:cNvPicPr>
          <p:nvPr userDrawn="1"/>
        </p:nvPicPr>
        <p:blipFill>
          <a:blip r:embed="rId2"/>
          <a:stretch>
            <a:fillRect/>
          </a:stretch>
        </p:blipFill>
        <p:spPr>
          <a:xfrm>
            <a:off x="-7510" y="0"/>
            <a:ext cx="12192000"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3B9DC5E7-D76F-4991-BB31-1F6431576CDB}"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3994510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a:xfrm>
            <a:off x="838200" y="5581291"/>
            <a:ext cx="2743200" cy="730609"/>
          </a:xfrm>
          <a:prstGeom prst="rect">
            <a:avLst/>
          </a:prstGeom>
        </p:spPr>
        <p:txBody>
          <a:bodyPr/>
          <a:lstStyle/>
          <a:p>
            <a:fld id="{DFC79368-D324-46B0-A386-E424B0491FAB}" type="datetime1">
              <a:rPr lang="nb-NO" smtClean="0"/>
              <a:t>26.01.2023</a:t>
            </a:fld>
            <a:endParaRPr lang="nb-NO"/>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nb-NO"/>
          </a:p>
        </p:txBody>
      </p:sp>
      <p:sp>
        <p:nvSpPr>
          <p:cNvPr id="6" name="Slide Number Placeholder 5"/>
          <p:cNvSpPr>
            <a:spLocks noGrp="1"/>
          </p:cNvSpPr>
          <p:nvPr>
            <p:ph type="sldNum" sz="quarter" idx="12"/>
          </p:nvPr>
        </p:nvSpPr>
        <p:spPr/>
        <p:txBody>
          <a:bodyPr/>
          <a:lstStyle/>
          <a:p>
            <a:fld id="{8FE85038-255D-4009-A425-AF6B026FC93D}" type="slidenum">
              <a:rPr lang="nb-NO" smtClean="0"/>
              <a:pPr/>
              <a:t>‹#›</a:t>
            </a:fld>
            <a:endParaRPr lang="nb-NO"/>
          </a:p>
        </p:txBody>
      </p:sp>
      <p:sp>
        <p:nvSpPr>
          <p:cNvPr id="8" name="Content Placeholder 7"/>
          <p:cNvSpPr>
            <a:spLocks noGrp="1"/>
          </p:cNvSpPr>
          <p:nvPr>
            <p:ph sz="quarter" idx="13"/>
          </p:nvPr>
        </p:nvSpPr>
        <p:spPr>
          <a:xfrm>
            <a:off x="5397500" y="65357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7177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med små formasjoner">
    <p:bg>
      <p:bgPr>
        <a:solidFill>
          <a:srgbClr val="3408A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093332"/>
            <a:ext cx="6956349" cy="2387600"/>
          </a:xfrm>
        </p:spPr>
        <p:txBody>
          <a:bodyPr anchor="b"/>
          <a:lstStyle>
            <a:lvl1pPr algn="l">
              <a:defRPr sz="4401">
                <a:solidFill>
                  <a:schemeClr val="bg1"/>
                </a:solidFill>
              </a:defRPr>
            </a:lvl1pPr>
          </a:lstStyle>
          <a:p>
            <a:r>
              <a:rPr lang="nb-NO"/>
              <a:t>Presentasjonstittel</a:t>
            </a:r>
            <a:endParaRPr lang="en-US"/>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1CADB2"/>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Undertittel</a:t>
            </a:r>
            <a:endParaRPr lang="en-US"/>
          </a:p>
        </p:txBody>
      </p:sp>
      <p:sp>
        <p:nvSpPr>
          <p:cNvPr id="7" name="Plassholder for dato 6">
            <a:extLst>
              <a:ext uri="{FF2B5EF4-FFF2-40B4-BE49-F238E27FC236}">
                <a16:creationId xmlns:a16="http://schemas.microsoft.com/office/drawing/2014/main" id="{FD22D0D4-5E57-4588-90FF-1A42A3AABEDC}"/>
              </a:ext>
            </a:extLst>
          </p:cNvPr>
          <p:cNvSpPr>
            <a:spLocks noGrp="1"/>
          </p:cNvSpPr>
          <p:nvPr>
            <p:ph type="dt" sz="half" idx="10"/>
          </p:nvPr>
        </p:nvSpPr>
        <p:spPr/>
        <p:txBody>
          <a:bodyPr/>
          <a:lstStyle>
            <a:lvl1pPr>
              <a:defRPr cap="all" spc="130" baseline="0"/>
            </a:lvl1pPr>
          </a:lstStyle>
          <a:p>
            <a:fld id="{13665DBF-9772-4AF9-82E6-46D135327CB2}" type="datetime4">
              <a:rPr lang="nb-NO" smtClean="0"/>
              <a:pPr/>
              <a:t>30. januar 2023</a:t>
            </a:fld>
            <a:endParaRPr lang="nb-NO"/>
          </a:p>
        </p:txBody>
      </p:sp>
      <p:pic>
        <p:nvPicPr>
          <p:cNvPr id="6" name="Picture 5">
            <a:extLst>
              <a:ext uri="{FF2B5EF4-FFF2-40B4-BE49-F238E27FC236}">
                <a16:creationId xmlns:a16="http://schemas.microsoft.com/office/drawing/2014/main" id="{CFE85063-A3E6-4EDA-BFD7-73AEE09B797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1594" r="53073"/>
          <a:stretch/>
        </p:blipFill>
        <p:spPr>
          <a:xfrm>
            <a:off x="11139775" y="2136694"/>
            <a:ext cx="1052223" cy="2168606"/>
          </a:xfrm>
          <a:prstGeom prst="rect">
            <a:avLst/>
          </a:prstGeom>
        </p:spPr>
      </p:pic>
      <p:pic>
        <p:nvPicPr>
          <p:cNvPr id="8" name="Picture 7">
            <a:extLst>
              <a:ext uri="{FF2B5EF4-FFF2-40B4-BE49-F238E27FC236}">
                <a16:creationId xmlns:a16="http://schemas.microsoft.com/office/drawing/2014/main" id="{7B3A4794-035E-4256-B365-D0C3BC576D5D}"/>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l="4072"/>
          <a:stretch/>
        </p:blipFill>
        <p:spPr>
          <a:xfrm>
            <a:off x="9954327" y="3480932"/>
            <a:ext cx="1355269" cy="1412797"/>
          </a:xfrm>
          <a:prstGeom prst="rect">
            <a:avLst/>
          </a:prstGeom>
        </p:spPr>
      </p:pic>
      <p:pic>
        <p:nvPicPr>
          <p:cNvPr id="10" name="Picture 9">
            <a:extLst>
              <a:ext uri="{FF2B5EF4-FFF2-40B4-BE49-F238E27FC236}">
                <a16:creationId xmlns:a16="http://schemas.microsoft.com/office/drawing/2014/main" id="{987EBE4F-9446-4790-AF58-CA437F1F36F9}"/>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l="4072" b="50000"/>
          <a:stretch/>
        </p:blipFill>
        <p:spPr>
          <a:xfrm>
            <a:off x="7892639" y="6015812"/>
            <a:ext cx="1629846" cy="849514"/>
          </a:xfrm>
          <a:prstGeom prst="rect">
            <a:avLst/>
          </a:prstGeom>
        </p:spPr>
      </p:pic>
      <p:pic>
        <p:nvPicPr>
          <p:cNvPr id="11" name="Picture 10">
            <a:extLst>
              <a:ext uri="{FF2B5EF4-FFF2-40B4-BE49-F238E27FC236}">
                <a16:creationId xmlns:a16="http://schemas.microsoft.com/office/drawing/2014/main" id="{17D456F3-B856-4A31-B268-184752493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2434" y="564951"/>
            <a:ext cx="1560391" cy="446962"/>
          </a:xfrm>
          <a:prstGeom prst="rect">
            <a:avLst/>
          </a:prstGeom>
        </p:spPr>
      </p:pic>
      <p:pic>
        <p:nvPicPr>
          <p:cNvPr id="12" name="Picture 11">
            <a:extLst>
              <a:ext uri="{FF2B5EF4-FFF2-40B4-BE49-F238E27FC236}">
                <a16:creationId xmlns:a16="http://schemas.microsoft.com/office/drawing/2014/main" id="{B38EE3C9-070F-4ECB-828F-772F6ADC171C}"/>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l="4072"/>
          <a:stretch/>
        </p:blipFill>
        <p:spPr>
          <a:xfrm>
            <a:off x="10707788" y="4893729"/>
            <a:ext cx="1355269" cy="1412797"/>
          </a:xfrm>
          <a:prstGeom prst="rect">
            <a:avLst/>
          </a:prstGeom>
        </p:spPr>
      </p:pic>
      <p:pic>
        <p:nvPicPr>
          <p:cNvPr id="13" name="Picture 12">
            <a:extLst>
              <a:ext uri="{FF2B5EF4-FFF2-40B4-BE49-F238E27FC236}">
                <a16:creationId xmlns:a16="http://schemas.microsoft.com/office/drawing/2014/main" id="{CA610DFC-359A-4993-9CD4-546DE0EB8520}"/>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l="4072"/>
          <a:stretch/>
        </p:blipFill>
        <p:spPr>
          <a:xfrm>
            <a:off x="9788467" y="5678093"/>
            <a:ext cx="893406" cy="931329"/>
          </a:xfrm>
          <a:prstGeom prst="rect">
            <a:avLst/>
          </a:prstGeom>
        </p:spPr>
      </p:pic>
    </p:spTree>
    <p:extLst>
      <p:ext uri="{BB962C8B-B14F-4D97-AF65-F5344CB8AC3E}">
        <p14:creationId xmlns:p14="http://schemas.microsoft.com/office/powerpoint/2010/main" val="4123143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Kapittelskille mørk">
    <p:bg>
      <p:bgPr>
        <a:solidFill>
          <a:srgbClr val="03035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093332"/>
            <a:ext cx="6956349" cy="2387600"/>
          </a:xfrm>
        </p:spPr>
        <p:txBody>
          <a:bodyPr anchor="b"/>
          <a:lstStyle>
            <a:lvl1pPr algn="l">
              <a:defRPr sz="4401">
                <a:solidFill>
                  <a:schemeClr val="bg1"/>
                </a:solidFill>
              </a:defRPr>
            </a:lvl1pPr>
          </a:lstStyle>
          <a:p>
            <a:r>
              <a:rPr lang="nb-NO"/>
              <a:t>Mellomsidetittel</a:t>
            </a:r>
            <a:endParaRPr lang="en-US"/>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1CADB2"/>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Undertittel</a:t>
            </a:r>
            <a:endParaRPr lang="en-US"/>
          </a:p>
        </p:txBody>
      </p:sp>
      <p:pic>
        <p:nvPicPr>
          <p:cNvPr id="5" name="Bilde 4">
            <a:extLst>
              <a:ext uri="{FF2B5EF4-FFF2-40B4-BE49-F238E27FC236}">
                <a16:creationId xmlns:a16="http://schemas.microsoft.com/office/drawing/2014/main" id="{6C9EB822-E864-4129-8632-8D9ED507EA19}"/>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t="22257"/>
          <a:stretch/>
        </p:blipFill>
        <p:spPr>
          <a:xfrm>
            <a:off x="7509654" y="1974850"/>
            <a:ext cx="4682347" cy="4883150"/>
          </a:xfrm>
          <a:prstGeom prst="rect">
            <a:avLst/>
          </a:prstGeom>
        </p:spPr>
      </p:pic>
      <p:pic>
        <p:nvPicPr>
          <p:cNvPr id="6" name="Picture 5">
            <a:extLst>
              <a:ext uri="{FF2B5EF4-FFF2-40B4-BE49-F238E27FC236}">
                <a16:creationId xmlns:a16="http://schemas.microsoft.com/office/drawing/2014/main" id="{572E0BA5-3C2E-42E3-A144-E511E0D3B6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3711" y="568929"/>
            <a:ext cx="1556733" cy="445914"/>
          </a:xfrm>
          <a:prstGeom prst="rect">
            <a:avLst/>
          </a:prstGeom>
        </p:spPr>
      </p:pic>
    </p:spTree>
    <p:extLst>
      <p:ext uri="{BB962C8B-B14F-4D97-AF65-F5344CB8AC3E}">
        <p14:creationId xmlns:p14="http://schemas.microsoft.com/office/powerpoint/2010/main" val="2922724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Kapittelskille lys">
    <p:bg>
      <p:bgPr>
        <a:solidFill>
          <a:srgbClr val="1CADB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225" y="1093332"/>
            <a:ext cx="6956349" cy="2387600"/>
          </a:xfrm>
        </p:spPr>
        <p:txBody>
          <a:bodyPr anchor="b"/>
          <a:lstStyle>
            <a:lvl1pPr algn="l">
              <a:defRPr sz="4401">
                <a:solidFill>
                  <a:srgbClr val="3207AA"/>
                </a:solidFill>
              </a:defRPr>
            </a:lvl1pPr>
          </a:lstStyle>
          <a:p>
            <a:r>
              <a:rPr lang="nb-NO"/>
              <a:t>Mellomsidetittel</a:t>
            </a:r>
            <a:endParaRPr lang="en-US"/>
          </a:p>
        </p:txBody>
      </p:sp>
      <p:sp>
        <p:nvSpPr>
          <p:cNvPr id="3" name="Subtitle 2"/>
          <p:cNvSpPr>
            <a:spLocks noGrp="1"/>
          </p:cNvSpPr>
          <p:nvPr>
            <p:ph type="subTitle" idx="1" hasCustomPrompt="1"/>
          </p:nvPr>
        </p:nvSpPr>
        <p:spPr>
          <a:xfrm>
            <a:off x="1037709" y="3732682"/>
            <a:ext cx="5964895" cy="1655762"/>
          </a:xfrm>
        </p:spPr>
        <p:txBody>
          <a:bodyPr/>
          <a:lstStyle>
            <a:lvl1pPr marL="0" indent="0" algn="l">
              <a:buNone/>
              <a:defRPr sz="2501">
                <a:solidFill>
                  <a:srgbClr val="FF5959"/>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Undertittel</a:t>
            </a:r>
            <a:endParaRPr lang="en-US"/>
          </a:p>
        </p:txBody>
      </p:sp>
      <p:pic>
        <p:nvPicPr>
          <p:cNvPr id="9" name="Bilde 8" descr="Et bilde som inneholder utendørs, himmel, lys, trafikk&#10;&#10;Beskrivelse som er generert med høy visshet">
            <a:extLst>
              <a:ext uri="{FF2B5EF4-FFF2-40B4-BE49-F238E27FC236}">
                <a16:creationId xmlns:a16="http://schemas.microsoft.com/office/drawing/2014/main" id="{0F1C039F-7078-4D3C-B70A-D05B7506736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09654" y="2194012"/>
            <a:ext cx="4682347" cy="4663989"/>
          </a:xfrm>
          <a:prstGeom prst="rect">
            <a:avLst/>
          </a:prstGeom>
        </p:spPr>
      </p:pic>
    </p:spTree>
    <p:extLst>
      <p:ext uri="{BB962C8B-B14F-4D97-AF65-F5344CB8AC3E}">
        <p14:creationId xmlns:p14="http://schemas.microsoft.com/office/powerpoint/2010/main" val="1210344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med grafik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8"/>
            <a:ext cx="10116536" cy="3991890"/>
          </a:xfrm>
        </p:spPr>
        <p:txBody>
          <a:bodyPr/>
          <a:lstStyle>
            <a:lvl1pPr>
              <a:defRPr>
                <a:solidFill>
                  <a:srgbClr val="3408AC"/>
                </a:solidFill>
              </a:defRPr>
            </a:lvl1pPr>
          </a:lstStyle>
          <a:p>
            <a:pPr lvl="0"/>
            <a:r>
              <a:rPr lang="en-US"/>
              <a:t>Click to edit Master text styles</a:t>
            </a:r>
          </a:p>
        </p:txBody>
      </p:sp>
    </p:spTree>
    <p:extLst>
      <p:ext uri="{BB962C8B-B14F-4D97-AF65-F5344CB8AC3E}">
        <p14:creationId xmlns:p14="http://schemas.microsoft.com/office/powerpoint/2010/main" val="486926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tel og innhold med grafikk">
    <p:bg>
      <p:bgPr>
        <a:solidFill>
          <a:srgbClr val="1CADB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8"/>
            <a:ext cx="10116536" cy="3991890"/>
          </a:xfrm>
        </p:spPr>
        <p:txBody>
          <a:bodyPr/>
          <a:lstStyle>
            <a:lvl1pPr>
              <a:defRPr>
                <a:solidFill>
                  <a:srgbClr val="3408AC"/>
                </a:solidFill>
              </a:defRPr>
            </a:lvl1pPr>
          </a:lstStyle>
          <a:p>
            <a:pPr lvl="0"/>
            <a:r>
              <a:rPr lang="en-US"/>
              <a:t>Click to edit Master text styles</a:t>
            </a:r>
          </a:p>
        </p:txBody>
      </p:sp>
    </p:spTree>
    <p:extLst>
      <p:ext uri="{BB962C8B-B14F-4D97-AF65-F5344CB8AC3E}">
        <p14:creationId xmlns:p14="http://schemas.microsoft.com/office/powerpoint/2010/main" val="1454394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tel og innhold med grafikk">
    <p:bg>
      <p:bgPr>
        <a:solidFill>
          <a:srgbClr val="3207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041535" y="1952398"/>
            <a:ext cx="10116536" cy="3991890"/>
          </a:xfrm>
        </p:spPr>
        <p:txBody>
          <a:bodyPr/>
          <a:lstStyle>
            <a:lvl1pPr>
              <a:defRPr>
                <a:solidFill>
                  <a:schemeClr val="bg1"/>
                </a:solidFill>
              </a:defRPr>
            </a:lvl1pPr>
          </a:lstStyle>
          <a:p>
            <a:pPr lvl="0"/>
            <a:r>
              <a:rPr lang="en-US"/>
              <a:t>Click to edit Master text styles</a:t>
            </a:r>
          </a:p>
        </p:txBody>
      </p:sp>
      <p:pic>
        <p:nvPicPr>
          <p:cNvPr id="4" name="Picture 3" descr="A picture containing drawing&#10;&#10;Description automatically generated">
            <a:extLst>
              <a:ext uri="{FF2B5EF4-FFF2-40B4-BE49-F238E27FC236}">
                <a16:creationId xmlns:a16="http://schemas.microsoft.com/office/drawing/2014/main" id="{8B984699-9F91-44FB-9BFC-C970E2D3B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232" y="564329"/>
            <a:ext cx="1550855" cy="444231"/>
          </a:xfrm>
          <a:prstGeom prst="rect">
            <a:avLst/>
          </a:prstGeom>
        </p:spPr>
      </p:pic>
    </p:spTree>
    <p:extLst>
      <p:ext uri="{BB962C8B-B14F-4D97-AF65-F5344CB8AC3E}">
        <p14:creationId xmlns:p14="http://schemas.microsoft.com/office/powerpoint/2010/main" val="2025595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tel og innhold med grafikk">
    <p:bg>
      <p:bgPr>
        <a:solidFill>
          <a:srgbClr val="0303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041535" y="1952398"/>
            <a:ext cx="10116536" cy="3991890"/>
          </a:xfrm>
        </p:spPr>
        <p:txBody>
          <a:bodyPr/>
          <a:lstStyle>
            <a:lvl1pPr>
              <a:defRPr>
                <a:solidFill>
                  <a:schemeClr val="bg1"/>
                </a:solidFill>
              </a:defRPr>
            </a:lvl1pPr>
          </a:lstStyle>
          <a:p>
            <a:pPr lvl="0"/>
            <a:r>
              <a:rPr lang="en-US"/>
              <a:t>Click to edit Master text styles</a:t>
            </a:r>
          </a:p>
        </p:txBody>
      </p:sp>
      <p:pic>
        <p:nvPicPr>
          <p:cNvPr id="4" name="Picture 3" descr="A picture containing drawing&#10;&#10;Description automatically generated">
            <a:extLst>
              <a:ext uri="{FF2B5EF4-FFF2-40B4-BE49-F238E27FC236}">
                <a16:creationId xmlns:a16="http://schemas.microsoft.com/office/drawing/2014/main" id="{8B984699-9F91-44FB-9BFC-C970E2D3B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232" y="564329"/>
            <a:ext cx="1550855" cy="444231"/>
          </a:xfrm>
          <a:prstGeom prst="rect">
            <a:avLst/>
          </a:prstGeom>
        </p:spPr>
      </p:pic>
    </p:spTree>
    <p:extLst>
      <p:ext uri="{BB962C8B-B14F-4D97-AF65-F5344CB8AC3E}">
        <p14:creationId xmlns:p14="http://schemas.microsoft.com/office/powerpoint/2010/main" val="399112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 og nummerert innhold med grafik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a:t>Nivå 1</a:t>
            </a:r>
          </a:p>
          <a:p>
            <a:pPr lvl="1"/>
            <a:r>
              <a:rPr lang="nb-NO"/>
              <a:t>Nivå 2</a:t>
            </a:r>
          </a:p>
          <a:p>
            <a:pPr lvl="2"/>
            <a:r>
              <a:rPr lang="nb-NO"/>
              <a:t>Nivå 3</a:t>
            </a:r>
          </a:p>
          <a:p>
            <a:pPr lvl="3"/>
            <a:r>
              <a:rPr lang="nb-NO"/>
              <a:t>Fjerde nivå</a:t>
            </a:r>
          </a:p>
          <a:p>
            <a:pPr lvl="4"/>
            <a:r>
              <a:rPr lang="nb-NO"/>
              <a:t>Femte nivå</a:t>
            </a:r>
            <a:endParaRPr lang="en-US"/>
          </a:p>
        </p:txBody>
      </p:sp>
    </p:spTree>
    <p:extLst>
      <p:ext uri="{BB962C8B-B14F-4D97-AF65-F5344CB8AC3E}">
        <p14:creationId xmlns:p14="http://schemas.microsoft.com/office/powerpoint/2010/main" val="332227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tel og nummerert innhold med grafikk">
    <p:bg>
      <p:bgPr>
        <a:solidFill>
          <a:srgbClr val="1CADB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a:t>Nivå 1</a:t>
            </a:r>
          </a:p>
          <a:p>
            <a:pPr lvl="1"/>
            <a:r>
              <a:rPr lang="nb-NO"/>
              <a:t>Nivå 2</a:t>
            </a:r>
          </a:p>
          <a:p>
            <a:pPr lvl="2"/>
            <a:r>
              <a:rPr lang="nb-NO"/>
              <a:t>Nivå 3</a:t>
            </a:r>
          </a:p>
          <a:p>
            <a:pPr lvl="3"/>
            <a:r>
              <a:rPr lang="nb-NO"/>
              <a:t>Fjerde nivå</a:t>
            </a:r>
          </a:p>
          <a:p>
            <a:pPr lvl="4"/>
            <a:r>
              <a:rPr lang="nb-NO"/>
              <a:t>Femte nivå</a:t>
            </a:r>
            <a:endParaRPr lang="en-US"/>
          </a:p>
        </p:txBody>
      </p:sp>
    </p:spTree>
    <p:extLst>
      <p:ext uri="{BB962C8B-B14F-4D97-AF65-F5344CB8AC3E}">
        <p14:creationId xmlns:p14="http://schemas.microsoft.com/office/powerpoint/2010/main" val="211346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4">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D0C79066-E748-4DBB-9BCF-644E381F7B06}"/>
              </a:ext>
            </a:extLst>
          </p:cNvPr>
          <p:cNvPicPr>
            <a:picLocks noChangeAspect="1"/>
          </p:cNvPicPr>
          <p:nvPr userDrawn="1"/>
        </p:nvPicPr>
        <p:blipFill>
          <a:blip r:embed="rId2"/>
          <a:stretch>
            <a:fillRect/>
          </a:stretch>
        </p:blipFill>
        <p:spPr>
          <a:xfrm>
            <a:off x="-1" y="0"/>
            <a:ext cx="12193611"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8536FB86-8EDD-4A83-9C61-21D056E09FFF}"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1830174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tel og nummerert innhold med grafikk">
    <p:bg>
      <p:bgPr>
        <a:solidFill>
          <a:srgbClr val="3207A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solidFill>
                  <a:schemeClr val="bg1"/>
                </a:solidFill>
              </a:defRPr>
            </a:lvl1pPr>
            <a:lvl2pPr marL="531106" indent="-252050">
              <a:buSzPct val="100000"/>
              <a:buFont typeface="+mj-lt"/>
              <a:buAutoNum type="arabicPeriod"/>
              <a:defRPr/>
            </a:lvl2pPr>
            <a:lvl3pPr marL="864173" indent="-288058">
              <a:buSzPct val="100000"/>
              <a:buFont typeface="+mj-lt"/>
              <a:buAutoNum type="arabicPeriod"/>
              <a:defRPr>
                <a:solidFill>
                  <a:schemeClr val="bg1"/>
                </a:solidFill>
              </a:defRPr>
            </a:lvl3pPr>
            <a:lvl4pPr>
              <a:defRPr>
                <a:solidFill>
                  <a:schemeClr val="bg1"/>
                </a:solidFill>
              </a:defRPr>
            </a:lvl4pPr>
            <a:lvl5pPr>
              <a:defRPr>
                <a:solidFill>
                  <a:schemeClr val="bg1"/>
                </a:solidFill>
              </a:defRPr>
            </a:lvl5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6" name="Picture 5" descr="A picture containing drawing&#10;&#10;Description automatically generated">
            <a:extLst>
              <a:ext uri="{FF2B5EF4-FFF2-40B4-BE49-F238E27FC236}">
                <a16:creationId xmlns:a16="http://schemas.microsoft.com/office/drawing/2014/main" id="{5BDA1952-510F-4701-B29F-47D240397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232" y="564329"/>
            <a:ext cx="1550855" cy="444231"/>
          </a:xfrm>
          <a:prstGeom prst="rect">
            <a:avLst/>
          </a:prstGeom>
        </p:spPr>
      </p:pic>
    </p:spTree>
    <p:extLst>
      <p:ext uri="{BB962C8B-B14F-4D97-AF65-F5344CB8AC3E}">
        <p14:creationId xmlns:p14="http://schemas.microsoft.com/office/powerpoint/2010/main" val="487099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tel og nummerert innhold med grafikk">
    <p:bg>
      <p:bgPr>
        <a:solidFill>
          <a:srgbClr val="0303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solidFill>
                  <a:schemeClr val="bg1"/>
                </a:solidFill>
              </a:defRPr>
            </a:lvl1pPr>
            <a:lvl2pPr marL="531106" indent="-252050">
              <a:buSzPct val="100000"/>
              <a:buFont typeface="+mj-lt"/>
              <a:buAutoNum type="arabicPeriod"/>
              <a:defRPr/>
            </a:lvl2pPr>
            <a:lvl3pPr marL="864173" indent="-288058">
              <a:buClr>
                <a:schemeClr val="bg1"/>
              </a:buClr>
              <a:buSzPct val="100000"/>
              <a:buFont typeface="+mj-lt"/>
              <a:buAutoNum type="arabicPeriod"/>
              <a:defRPr>
                <a:solidFill>
                  <a:schemeClr val="bg1"/>
                </a:solidFill>
              </a:defRPr>
            </a:lvl3pPr>
            <a:lvl4pPr>
              <a:defRPr>
                <a:solidFill>
                  <a:schemeClr val="bg1"/>
                </a:solidFill>
              </a:defRPr>
            </a:lvl4pPr>
            <a:lvl5pPr>
              <a:defRPr>
                <a:solidFill>
                  <a:schemeClr val="bg1"/>
                </a:solidFill>
              </a:defRPr>
            </a:lvl5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6" name="Picture 5" descr="A picture containing drawing&#10;&#10;Description automatically generated">
            <a:extLst>
              <a:ext uri="{FF2B5EF4-FFF2-40B4-BE49-F238E27FC236}">
                <a16:creationId xmlns:a16="http://schemas.microsoft.com/office/drawing/2014/main" id="{5BDA1952-510F-4701-B29F-47D240397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3232" y="564329"/>
            <a:ext cx="1550855" cy="444231"/>
          </a:xfrm>
          <a:prstGeom prst="rect">
            <a:avLst/>
          </a:prstGeom>
        </p:spPr>
      </p:pic>
    </p:spTree>
    <p:extLst>
      <p:ext uri="{BB962C8B-B14F-4D97-AF65-F5344CB8AC3E}">
        <p14:creationId xmlns:p14="http://schemas.microsoft.com/office/powerpoint/2010/main" val="930695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47780" y="1824119"/>
            <a:ext cx="4872885" cy="338593"/>
          </a:xfrm>
        </p:spPr>
        <p:txBody>
          <a:bodyPr wrap="square" anchor="b">
            <a:spAutoFit/>
          </a:bodyPr>
          <a:lstStyle>
            <a:lvl1pPr marL="0" indent="0">
              <a:buNone/>
              <a:defRPr sz="2200" b="1" cap="all" spc="140" baseline="0">
                <a:solidFill>
                  <a:srgbClr val="3408AC"/>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a:t>Mellomtittel</a:t>
            </a:r>
          </a:p>
        </p:txBody>
      </p:sp>
      <p:sp>
        <p:nvSpPr>
          <p:cNvPr id="4" name="Content Placeholder 3"/>
          <p:cNvSpPr>
            <a:spLocks noGrp="1"/>
          </p:cNvSpPr>
          <p:nvPr>
            <p:ph sz="half" idx="2"/>
          </p:nvPr>
        </p:nvSpPr>
        <p:spPr>
          <a:xfrm>
            <a:off x="1047780" y="2414168"/>
            <a:ext cx="4872885" cy="3515370"/>
          </a:xfrm>
        </p:spPr>
        <p:txBody>
          <a:bodyPr/>
          <a:lstStyle>
            <a:lvl1pPr>
              <a:defRPr>
                <a:solidFill>
                  <a:srgbClr val="3408AC"/>
                </a:solidFill>
              </a:defRPr>
            </a:lvl1pPr>
          </a:lstStyle>
          <a:p>
            <a:pPr lvl="0"/>
            <a:r>
              <a:rPr lang="en-US"/>
              <a:t>Click to edit Master text styles</a:t>
            </a:r>
          </a:p>
        </p:txBody>
      </p:sp>
      <p:sp>
        <p:nvSpPr>
          <p:cNvPr id="5" name="Text Placeholder 4"/>
          <p:cNvSpPr>
            <a:spLocks noGrp="1"/>
          </p:cNvSpPr>
          <p:nvPr>
            <p:ph type="body" sz="quarter" idx="3" hasCustomPrompt="1"/>
          </p:nvPr>
        </p:nvSpPr>
        <p:spPr>
          <a:xfrm>
            <a:off x="6234122" y="1824119"/>
            <a:ext cx="4896883" cy="338593"/>
          </a:xfrm>
        </p:spPr>
        <p:txBody>
          <a:bodyPr wrap="square" anchor="b">
            <a:spAutoFit/>
          </a:bodyPr>
          <a:lstStyle>
            <a:lvl1pPr marL="0" indent="0">
              <a:buNone/>
              <a:defRPr sz="2200" b="1" cap="all" spc="140" baseline="0">
                <a:solidFill>
                  <a:srgbClr val="3408AC"/>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a:t>mellomtittel</a:t>
            </a:r>
          </a:p>
        </p:txBody>
      </p:sp>
      <p:sp>
        <p:nvSpPr>
          <p:cNvPr id="6" name="Content Placeholder 5"/>
          <p:cNvSpPr>
            <a:spLocks noGrp="1"/>
          </p:cNvSpPr>
          <p:nvPr>
            <p:ph sz="quarter" idx="4"/>
          </p:nvPr>
        </p:nvSpPr>
        <p:spPr>
          <a:xfrm>
            <a:off x="6234123" y="2414168"/>
            <a:ext cx="4872885" cy="3515370"/>
          </a:xfrm>
        </p:spPr>
        <p:txBody>
          <a:bodyPr/>
          <a:lstStyle>
            <a:lvl1pPr>
              <a:defRPr>
                <a:solidFill>
                  <a:srgbClr val="3408AC"/>
                </a:solidFill>
              </a:defRPr>
            </a:lvl1pPr>
          </a:lstStyle>
          <a:p>
            <a:pPr lvl="0"/>
            <a:r>
              <a:rPr lang="en-US"/>
              <a:t>Click to edit Master text styles</a:t>
            </a:r>
          </a:p>
        </p:txBody>
      </p:sp>
      <p:sp>
        <p:nvSpPr>
          <p:cNvPr id="10" name="Tittel 9">
            <a:extLst>
              <a:ext uri="{FF2B5EF4-FFF2-40B4-BE49-F238E27FC236}">
                <a16:creationId xmlns:a16="http://schemas.microsoft.com/office/drawing/2014/main" id="{A8904C28-651F-4264-8734-EBE641E7F9B2}"/>
              </a:ext>
            </a:extLst>
          </p:cNvPr>
          <p:cNvSpPr>
            <a:spLocks noGrp="1"/>
          </p:cNvSpPr>
          <p:nvPr>
            <p:ph type="title"/>
          </p:nvPr>
        </p:nvSpPr>
        <p:spPr/>
        <p:txBody>
          <a:bodyPr/>
          <a:lstStyle>
            <a:lvl1pPr>
              <a:defRPr>
                <a:solidFill>
                  <a:srgbClr val="3408AC"/>
                </a:solidFill>
              </a:defRPr>
            </a:lvl1pPr>
          </a:lstStyle>
          <a:p>
            <a:r>
              <a:rPr lang="en-US"/>
              <a:t>Click to edit Master title style</a:t>
            </a:r>
            <a:endParaRPr lang="nb-NO"/>
          </a:p>
        </p:txBody>
      </p:sp>
    </p:spTree>
    <p:extLst>
      <p:ext uri="{BB962C8B-B14F-4D97-AF65-F5344CB8AC3E}">
        <p14:creationId xmlns:p14="http://schemas.microsoft.com/office/powerpoint/2010/main" val="1694883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9"/>
            <a:ext cx="3870318" cy="3962389"/>
          </a:xfrm>
        </p:spPr>
        <p:txBody>
          <a:bodyPr/>
          <a:lstStyle>
            <a:lvl1pPr>
              <a:defRPr>
                <a:solidFill>
                  <a:srgbClr val="3408AC"/>
                </a:solidFill>
              </a:defRPr>
            </a:lvl1pPr>
          </a:lstStyle>
          <a:p>
            <a:pPr lvl="0"/>
            <a:r>
              <a:rPr lang="en-US"/>
              <a:t>Click to edit Master text styles</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738924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9"/>
            <a:ext cx="3870318" cy="3962389"/>
          </a:xfrm>
        </p:spPr>
        <p:txBody>
          <a:bodyPr/>
          <a:lstStyle>
            <a:lvl1pPr>
              <a:defRPr>
                <a:solidFill>
                  <a:srgbClr val="3408AC"/>
                </a:solidFill>
              </a:defRPr>
            </a:lvl1pPr>
          </a:lstStyle>
          <a:p>
            <a:pPr lvl="0"/>
            <a:r>
              <a:rPr lang="en-US"/>
              <a:t>Click to edit Master text styles</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504643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6" y="540265"/>
            <a:ext cx="5170919" cy="879577"/>
          </a:xfrm>
        </p:spPr>
        <p:txBody>
          <a:bodyPr/>
          <a:lstStyle/>
          <a:p>
            <a:r>
              <a:rPr lang="en-US"/>
              <a:t>Click to edit Master title style</a:t>
            </a:r>
          </a:p>
        </p:txBody>
      </p:sp>
      <p:sp>
        <p:nvSpPr>
          <p:cNvPr id="3" name="Content Placeholder 2"/>
          <p:cNvSpPr>
            <a:spLocks noGrp="1"/>
          </p:cNvSpPr>
          <p:nvPr>
            <p:ph idx="1"/>
          </p:nvPr>
        </p:nvSpPr>
        <p:spPr>
          <a:xfrm>
            <a:off x="1041536" y="1952399"/>
            <a:ext cx="5170919" cy="3962389"/>
          </a:xfrm>
        </p:spPr>
        <p:txBody>
          <a:bodyPr/>
          <a:lstStyle/>
          <a:p>
            <a:pPr lvl="0"/>
            <a:r>
              <a:rPr lang="en-US"/>
              <a:t>Click to edit Master text styles</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514653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5171231" cy="879577"/>
          </a:xfrm>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9"/>
            <a:ext cx="5171231" cy="3962389"/>
          </a:xfrm>
        </p:spPr>
        <p:txBody>
          <a:bodyPr/>
          <a:lstStyle>
            <a:lvl1pPr>
              <a:defRPr>
                <a:solidFill>
                  <a:srgbClr val="3408AC"/>
                </a:solidFill>
              </a:defRPr>
            </a:lvl1pPr>
          </a:lstStyle>
          <a:p>
            <a:pPr lvl="0"/>
            <a:r>
              <a:rPr lang="en-US"/>
              <a:t>Click to edit Master text styles</a:t>
            </a:r>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8" y="838297"/>
            <a:ext cx="4157251" cy="5189820"/>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8"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187037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tel, innhold og diagram">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9"/>
            <a:ext cx="3870318" cy="3962389"/>
          </a:xfrm>
        </p:spPr>
        <p:txBody>
          <a:bodyPr/>
          <a:lstStyle>
            <a:lvl1pPr>
              <a:defRPr>
                <a:solidFill>
                  <a:srgbClr val="3408AC"/>
                </a:solidFill>
              </a:defRPr>
            </a:lvl1pPr>
          </a:lstStyle>
          <a:p>
            <a:pPr lvl="0"/>
            <a:r>
              <a:rPr lang="en-US"/>
              <a:t>Click to edit Master text styles</a:t>
            </a:r>
          </a:p>
        </p:txBody>
      </p:sp>
      <p:sp>
        <p:nvSpPr>
          <p:cNvPr id="5" name="Rektangel 4">
            <a:extLst>
              <a:ext uri="{FF2B5EF4-FFF2-40B4-BE49-F238E27FC236}">
                <a16:creationId xmlns:a16="http://schemas.microsoft.com/office/drawing/2014/main" id="{30BDAA54-4E48-41E3-9CF3-34BC873B9687}"/>
              </a:ext>
            </a:extLst>
          </p:cNvPr>
          <p:cNvSpPr/>
          <p:nvPr userDrawn="1"/>
        </p:nvSpPr>
        <p:spPr>
          <a:xfrm>
            <a:off x="5333504" y="0"/>
            <a:ext cx="6858496" cy="6858000"/>
          </a:xfrm>
          <a:prstGeom prst="rect">
            <a:avLst/>
          </a:prstGeom>
          <a:solidFill>
            <a:srgbClr val="E2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8" name="Plassholder for diagram 7">
            <a:extLst>
              <a:ext uri="{FF2B5EF4-FFF2-40B4-BE49-F238E27FC236}">
                <a16:creationId xmlns:a16="http://schemas.microsoft.com/office/drawing/2014/main" id="{AB8FEA4C-4F85-4444-9512-8A1D27491CC9}"/>
              </a:ext>
            </a:extLst>
          </p:cNvPr>
          <p:cNvSpPr>
            <a:spLocks noGrp="1"/>
          </p:cNvSpPr>
          <p:nvPr>
            <p:ph type="chart" sz="quarter" idx="10"/>
          </p:nvPr>
        </p:nvSpPr>
        <p:spPr>
          <a:xfrm>
            <a:off x="6096002" y="540607"/>
            <a:ext cx="5320405" cy="5374309"/>
          </a:xfrm>
        </p:spPr>
        <p:txBody>
          <a:bodyPr/>
          <a:lstStyle/>
          <a:p>
            <a:r>
              <a:rPr lang="en-US"/>
              <a:t>Click icon to add chart</a:t>
            </a:r>
            <a:endParaRPr lang="nb-NO"/>
          </a:p>
        </p:txBody>
      </p:sp>
    </p:spTree>
    <p:extLst>
      <p:ext uri="{BB962C8B-B14F-4D97-AF65-F5344CB8AC3E}">
        <p14:creationId xmlns:p14="http://schemas.microsoft.com/office/powerpoint/2010/main" val="35057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5"/>
            <a:ext cx="3870318" cy="879577"/>
          </a:xfrm>
        </p:spPr>
        <p:txBody>
          <a:bodyPr/>
          <a:lstStyle>
            <a:lvl1pPr>
              <a:defRPr>
                <a:solidFill>
                  <a:srgbClr val="3408AC"/>
                </a:solidFill>
              </a:defRPr>
            </a:lvl1pPr>
          </a:lstStyle>
          <a:p>
            <a:r>
              <a:rPr lang="en-US"/>
              <a:t>Click to edit Master title style</a:t>
            </a:r>
          </a:p>
        </p:txBody>
      </p:sp>
      <p:sp>
        <p:nvSpPr>
          <p:cNvPr id="3" name="Content Placeholder 2"/>
          <p:cNvSpPr>
            <a:spLocks noGrp="1"/>
          </p:cNvSpPr>
          <p:nvPr>
            <p:ph idx="1"/>
          </p:nvPr>
        </p:nvSpPr>
        <p:spPr>
          <a:xfrm>
            <a:off x="1041535" y="1952399"/>
            <a:ext cx="3870318" cy="3962389"/>
          </a:xfrm>
        </p:spPr>
        <p:txBody>
          <a:bodyPr/>
          <a:lstStyle>
            <a:lvl1pPr>
              <a:defRPr>
                <a:solidFill>
                  <a:srgbClr val="3408AC"/>
                </a:solidFill>
              </a:defRPr>
            </a:lvl1pPr>
          </a:lstStyle>
          <a:p>
            <a:pPr lvl="0"/>
            <a:r>
              <a:rPr lang="en-US"/>
              <a:t>Click to edit Master text styles</a:t>
            </a:r>
          </a:p>
        </p:txBody>
      </p:sp>
      <p:sp>
        <p:nvSpPr>
          <p:cNvPr id="4" name="Plassholder for bilde 3">
            <a:extLst>
              <a:ext uri="{FF2B5EF4-FFF2-40B4-BE49-F238E27FC236}">
                <a16:creationId xmlns:a16="http://schemas.microsoft.com/office/drawing/2014/main" id="{D43551AD-401B-45C0-B760-897789E381A1}"/>
              </a:ext>
            </a:extLst>
          </p:cNvPr>
          <p:cNvSpPr>
            <a:spLocks noGrp="1"/>
          </p:cNvSpPr>
          <p:nvPr>
            <p:ph type="pic" sz="quarter" idx="10"/>
          </p:nvPr>
        </p:nvSpPr>
        <p:spPr>
          <a:xfrm>
            <a:off x="5333504" y="0"/>
            <a:ext cx="6858496" cy="6858000"/>
          </a:xfrm>
          <a:prstGeom prst="rect">
            <a:avLst/>
          </a:prstGeom>
          <a:solidFill>
            <a:schemeClr val="bg1">
              <a:lumMod val="85000"/>
            </a:schemeClr>
          </a:solidFill>
        </p:spPr>
        <p:txBody>
          <a:bodyPr lIns="91440" tIns="45720" rIns="91440" bIns="45720"/>
          <a:lstStyle/>
          <a:p>
            <a:r>
              <a:rPr lang="en-US"/>
              <a:t>Click icon to add picture</a:t>
            </a:r>
            <a:endParaRPr lang="nb-NO"/>
          </a:p>
        </p:txBody>
      </p:sp>
      <p:sp>
        <p:nvSpPr>
          <p:cNvPr id="9" name="Plassholder for tekst 8">
            <a:extLst>
              <a:ext uri="{FF2B5EF4-FFF2-40B4-BE49-F238E27FC236}">
                <a16:creationId xmlns:a16="http://schemas.microsoft.com/office/drawing/2014/main" id="{003C39E7-8484-44A6-8917-006E61D6FC71}"/>
              </a:ext>
            </a:extLst>
          </p:cNvPr>
          <p:cNvSpPr>
            <a:spLocks noGrp="1"/>
          </p:cNvSpPr>
          <p:nvPr>
            <p:ph type="body" sz="quarter" idx="11" hasCustomPrompt="1"/>
          </p:nvPr>
        </p:nvSpPr>
        <p:spPr>
          <a:xfrm>
            <a:off x="9624116" y="576431"/>
            <a:ext cx="1533217" cy="42673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90693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tning m/ kontaktinformajon">
    <p:bg>
      <p:bgPr>
        <a:solidFill>
          <a:schemeClr val="accent1"/>
        </a:solidFill>
        <a:effectLst/>
      </p:bgPr>
    </p:bg>
    <p:spTree>
      <p:nvGrpSpPr>
        <p:cNvPr id="1" name=""/>
        <p:cNvGrpSpPr/>
        <p:nvPr/>
      </p:nvGrpSpPr>
      <p:grpSpPr>
        <a:xfrm>
          <a:off x="0" y="0"/>
          <a:ext cx="0" cy="0"/>
          <a:chOff x="0" y="0"/>
          <a:chExt cx="0" cy="0"/>
        </a:xfrm>
      </p:grpSpPr>
      <p:sp>
        <p:nvSpPr>
          <p:cNvPr id="12" name="Plassholder for tekst 10">
            <a:extLst>
              <a:ext uri="{FF2B5EF4-FFF2-40B4-BE49-F238E27FC236}">
                <a16:creationId xmlns:a16="http://schemas.microsoft.com/office/drawing/2014/main" id="{8BAB11D8-3887-454C-B2E6-8ED13149E335}"/>
              </a:ext>
            </a:extLst>
          </p:cNvPr>
          <p:cNvSpPr>
            <a:spLocks noGrp="1"/>
          </p:cNvSpPr>
          <p:nvPr>
            <p:ph type="body" sz="quarter" idx="11" hasCustomPrompt="1"/>
          </p:nvPr>
        </p:nvSpPr>
        <p:spPr>
          <a:xfrm>
            <a:off x="1490857" y="5135924"/>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a:t>Web</a:t>
            </a:r>
          </a:p>
        </p:txBody>
      </p:sp>
      <p:sp>
        <p:nvSpPr>
          <p:cNvPr id="13" name="Plassholder for tekst 10">
            <a:extLst>
              <a:ext uri="{FF2B5EF4-FFF2-40B4-BE49-F238E27FC236}">
                <a16:creationId xmlns:a16="http://schemas.microsoft.com/office/drawing/2014/main" id="{76EAC3C8-5321-4FBD-85D5-9E9DA6D0E9C2}"/>
              </a:ext>
            </a:extLst>
          </p:cNvPr>
          <p:cNvSpPr>
            <a:spLocks noGrp="1"/>
          </p:cNvSpPr>
          <p:nvPr>
            <p:ph type="body" sz="quarter" idx="12" hasCustomPrompt="1"/>
          </p:nvPr>
        </p:nvSpPr>
        <p:spPr>
          <a:xfrm>
            <a:off x="1490857" y="56122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a:t>@Handle</a:t>
            </a:r>
          </a:p>
        </p:txBody>
      </p:sp>
      <p:sp>
        <p:nvSpPr>
          <p:cNvPr id="2" name="Title 1"/>
          <p:cNvSpPr>
            <a:spLocks noGrp="1"/>
          </p:cNvSpPr>
          <p:nvPr>
            <p:ph type="ctrTitle"/>
          </p:nvPr>
        </p:nvSpPr>
        <p:spPr>
          <a:xfrm>
            <a:off x="1052225" y="1093332"/>
            <a:ext cx="6956349" cy="2387600"/>
          </a:xfrm>
        </p:spPr>
        <p:txBody>
          <a:bodyPr anchor="b"/>
          <a:lstStyle>
            <a:lvl1pPr algn="l">
              <a:defRPr sz="4401">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37709" y="4118490"/>
            <a:ext cx="5964895" cy="384765"/>
          </a:xfrm>
        </p:spPr>
        <p:txBody>
          <a:bodyPr>
            <a:spAutoFit/>
          </a:bodyPr>
          <a:lstStyle>
            <a:lvl1pPr marL="0" indent="0" algn="l">
              <a:buNone/>
              <a:defRPr sz="2501" b="1" cap="all" spc="220" baseline="0">
                <a:solidFill>
                  <a:srgbClr val="3FEFDD"/>
                </a:solidFill>
                <a:latin typeface="+mn-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a:t>
            </a:r>
            <a:r>
              <a:rPr lang="en-US"/>
              <a:t> </a:t>
            </a:r>
            <a:r>
              <a:rPr lang="nb-NO" noProof="0"/>
              <a:t>etternavn</a:t>
            </a:r>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t="22358"/>
          <a:stretch/>
        </p:blipFill>
        <p:spPr>
          <a:xfrm>
            <a:off x="7509654" y="1981200"/>
            <a:ext cx="4682347" cy="4876800"/>
          </a:xfrm>
          <a:prstGeom prst="rect">
            <a:avLst/>
          </a:prstGeom>
        </p:spPr>
      </p:pic>
      <p:pic>
        <p:nvPicPr>
          <p:cNvPr id="5" name="Bilde 4" descr="Et bilde som inneholder vindu&#10;&#10;Beskrivelse som er generert med høy visshet">
            <a:extLst>
              <a:ext uri="{FF2B5EF4-FFF2-40B4-BE49-F238E27FC236}">
                <a16:creationId xmlns:a16="http://schemas.microsoft.com/office/drawing/2014/main" id="{A7C137EE-2FE0-4B7C-8973-2BF93BD39C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566" y="4699068"/>
            <a:ext cx="332276" cy="1310794"/>
          </a:xfrm>
          <a:prstGeom prst="rect">
            <a:avLst/>
          </a:prstGeom>
        </p:spPr>
      </p:pic>
      <p:sp>
        <p:nvSpPr>
          <p:cNvPr id="11" name="Plassholder for tekst 10">
            <a:extLst>
              <a:ext uri="{FF2B5EF4-FFF2-40B4-BE49-F238E27FC236}">
                <a16:creationId xmlns:a16="http://schemas.microsoft.com/office/drawing/2014/main" id="{0719F7F7-ABD3-43F0-8561-6093104CD981}"/>
              </a:ext>
            </a:extLst>
          </p:cNvPr>
          <p:cNvSpPr>
            <a:spLocks noGrp="1"/>
          </p:cNvSpPr>
          <p:nvPr>
            <p:ph type="body" sz="quarter" idx="10" hasCustomPrompt="1"/>
          </p:nvPr>
        </p:nvSpPr>
        <p:spPr>
          <a:xfrm>
            <a:off x="1490857" y="4663429"/>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a:t>E-post</a:t>
            </a:r>
          </a:p>
        </p:txBody>
      </p:sp>
      <p:pic>
        <p:nvPicPr>
          <p:cNvPr id="10" name="Picture 9">
            <a:extLst>
              <a:ext uri="{FF2B5EF4-FFF2-40B4-BE49-F238E27FC236}">
                <a16:creationId xmlns:a16="http://schemas.microsoft.com/office/drawing/2014/main" id="{F01E9CB5-F4E1-4922-8EF5-BCE2EFB77A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3711" y="568929"/>
            <a:ext cx="1556733" cy="445914"/>
          </a:xfrm>
          <a:prstGeom prst="rect">
            <a:avLst/>
          </a:prstGeom>
        </p:spPr>
      </p:pic>
    </p:spTree>
    <p:extLst>
      <p:ext uri="{BB962C8B-B14F-4D97-AF65-F5344CB8AC3E}">
        <p14:creationId xmlns:p14="http://schemas.microsoft.com/office/powerpoint/2010/main" val="143196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5020" y="1900"/>
            <a:ext cx="12190233" cy="68561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0CD0936C-C47C-429C-B8FE-3331DDB7AD3C}"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3187399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art mørk">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7DA1C4E-E377-4199-ADEE-16A7F1A2DA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38892" y="256664"/>
            <a:ext cx="4448023"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5"/>
            <a:ext cx="3896868" cy="879577"/>
          </a:xfrm>
        </p:spPr>
        <p:txBody>
          <a:bodyPr/>
          <a:lstStyle>
            <a:lvl1pPr>
              <a:defRPr>
                <a:solidFill>
                  <a:schemeClr val="bg1"/>
                </a:solidFill>
              </a:defRPr>
            </a:lvl1pPr>
          </a:lstStyle>
          <a:p>
            <a:r>
              <a:rPr lang="en-US"/>
              <a:t>Click to edit Master title style</a:t>
            </a:r>
            <a:endParaRPr lang="nb-NO"/>
          </a:p>
        </p:txBody>
      </p:sp>
      <p:pic>
        <p:nvPicPr>
          <p:cNvPr id="7" name="Bilde 6">
            <a:extLst>
              <a:ext uri="{FF2B5EF4-FFF2-40B4-BE49-F238E27FC236}">
                <a16:creationId xmlns:a16="http://schemas.microsoft.com/office/drawing/2014/main" id="{22464FF0-E32B-40F1-BAE6-E569A59E166C}"/>
              </a:ext>
            </a:extLst>
          </p:cNvPr>
          <p:cNvPicPr>
            <a:picLocks noChangeAspect="1"/>
          </p:cNvPicPr>
          <p:nvPr userDrawn="1"/>
        </p:nvPicPr>
        <p:blipFill rotWithShape="1">
          <a:blip r:embed="rId3" cstate="hqprint">
            <a:alphaModFix amt="50000"/>
            <a:extLst>
              <a:ext uri="{28A0092B-C50C-407E-A947-70E740481C1C}">
                <a14:useLocalDpi xmlns:a14="http://schemas.microsoft.com/office/drawing/2010/main" val="0"/>
              </a:ext>
            </a:extLst>
          </a:blip>
          <a:srcRect t="23220"/>
          <a:stretch/>
        </p:blipFill>
        <p:spPr>
          <a:xfrm>
            <a:off x="7509654" y="2035350"/>
            <a:ext cx="4682347" cy="4822649"/>
          </a:xfrm>
          <a:prstGeom prst="rect">
            <a:avLst/>
          </a:prstGeom>
        </p:spPr>
      </p:pic>
      <p:sp>
        <p:nvSpPr>
          <p:cNvPr id="5" name="Ellipse 5">
            <a:extLst>
              <a:ext uri="{FF2B5EF4-FFF2-40B4-BE49-F238E27FC236}">
                <a16:creationId xmlns:a16="http://schemas.microsoft.com/office/drawing/2014/main" id="{F657C670-8252-48E6-888F-7D00AE50ADDF}"/>
              </a:ext>
            </a:extLst>
          </p:cNvPr>
          <p:cNvSpPr/>
          <p:nvPr userDrawn="1"/>
        </p:nvSpPr>
        <p:spPr>
          <a:xfrm flipV="1">
            <a:off x="6430103" y="1057403"/>
            <a:ext cx="105880" cy="107412"/>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6" name="Ellipse 6">
            <a:extLst>
              <a:ext uri="{FF2B5EF4-FFF2-40B4-BE49-F238E27FC236}">
                <a16:creationId xmlns:a16="http://schemas.microsoft.com/office/drawing/2014/main" id="{7C38B66C-7294-408C-8DE0-FA5A124738CA}"/>
              </a:ext>
            </a:extLst>
          </p:cNvPr>
          <p:cNvSpPr/>
          <p:nvPr userDrawn="1"/>
        </p:nvSpPr>
        <p:spPr>
          <a:xfrm>
            <a:off x="7085965" y="809629"/>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e 7">
            <a:extLst>
              <a:ext uri="{FF2B5EF4-FFF2-40B4-BE49-F238E27FC236}">
                <a16:creationId xmlns:a16="http://schemas.microsoft.com/office/drawing/2014/main" id="{9B0516D0-2E35-4E5F-9657-23575D44F870}"/>
              </a:ext>
            </a:extLst>
          </p:cNvPr>
          <p:cNvSpPr/>
          <p:nvPr userDrawn="1"/>
        </p:nvSpPr>
        <p:spPr>
          <a:xfrm>
            <a:off x="3954406" y="5218854"/>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9" name="Ellipse 8">
            <a:extLst>
              <a:ext uri="{FF2B5EF4-FFF2-40B4-BE49-F238E27FC236}">
                <a16:creationId xmlns:a16="http://schemas.microsoft.com/office/drawing/2014/main" id="{B4F1380D-0B98-4A38-A8C3-6C6B499B8193}"/>
              </a:ext>
            </a:extLst>
          </p:cNvPr>
          <p:cNvSpPr/>
          <p:nvPr userDrawn="1"/>
        </p:nvSpPr>
        <p:spPr>
          <a:xfrm>
            <a:off x="3940184" y="5585874"/>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10" name="Ellipse 9">
            <a:extLst>
              <a:ext uri="{FF2B5EF4-FFF2-40B4-BE49-F238E27FC236}">
                <a16:creationId xmlns:a16="http://schemas.microsoft.com/office/drawing/2014/main" id="{7F39CD74-42DE-4883-95E5-E47398F7357D}"/>
              </a:ext>
            </a:extLst>
          </p:cNvPr>
          <p:cNvSpPr/>
          <p:nvPr userDrawn="1"/>
        </p:nvSpPr>
        <p:spPr>
          <a:xfrm>
            <a:off x="4005415" y="5818139"/>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A933BFFF-2650-4AEC-AF51-C4052973A0D3}"/>
              </a:ext>
            </a:extLst>
          </p:cNvPr>
          <p:cNvSpPr/>
          <p:nvPr userDrawn="1"/>
        </p:nvSpPr>
        <p:spPr>
          <a:xfrm>
            <a:off x="4511149" y="6186807"/>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12" name="Ellipse 11">
            <a:extLst>
              <a:ext uri="{FF2B5EF4-FFF2-40B4-BE49-F238E27FC236}">
                <a16:creationId xmlns:a16="http://schemas.microsoft.com/office/drawing/2014/main" id="{AEE299E8-7860-4A84-AA09-35A56960523C}"/>
              </a:ext>
            </a:extLst>
          </p:cNvPr>
          <p:cNvSpPr/>
          <p:nvPr userDrawn="1"/>
        </p:nvSpPr>
        <p:spPr>
          <a:xfrm>
            <a:off x="4717548" y="6076860"/>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13" name="Ellipse 12">
            <a:extLst>
              <a:ext uri="{FF2B5EF4-FFF2-40B4-BE49-F238E27FC236}">
                <a16:creationId xmlns:a16="http://schemas.microsoft.com/office/drawing/2014/main" id="{01478952-C033-472C-B9EF-597CB319D18E}"/>
              </a:ext>
            </a:extLst>
          </p:cNvPr>
          <p:cNvSpPr/>
          <p:nvPr userDrawn="1"/>
        </p:nvSpPr>
        <p:spPr>
          <a:xfrm>
            <a:off x="5144635" y="5436220"/>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sp>
        <p:nvSpPr>
          <p:cNvPr id="14" name="TekstSylinder 13">
            <a:extLst>
              <a:ext uri="{FF2B5EF4-FFF2-40B4-BE49-F238E27FC236}">
                <a16:creationId xmlns:a16="http://schemas.microsoft.com/office/drawing/2014/main" id="{8DB7F429-3F11-4D93-9C3F-E4B6C1D0BACA}"/>
              </a:ext>
            </a:extLst>
          </p:cNvPr>
          <p:cNvSpPr txBox="1"/>
          <p:nvPr userDrawn="1"/>
        </p:nvSpPr>
        <p:spPr>
          <a:xfrm>
            <a:off x="5298666" y="1008215"/>
            <a:ext cx="1160192" cy="296235"/>
          </a:xfrm>
          <a:prstGeom prst="rect">
            <a:avLst/>
          </a:prstGeom>
          <a:noFill/>
        </p:spPr>
        <p:txBody>
          <a:bodyPr wrap="square" rtlCol="0">
            <a:spAutoFit/>
          </a:bodyPr>
          <a:lstStyle/>
          <a:p>
            <a:pPr marL="0" marR="0" lvl="0" indent="0" algn="r"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Tromsø</a:t>
            </a:r>
          </a:p>
        </p:txBody>
      </p:sp>
      <p:sp>
        <p:nvSpPr>
          <p:cNvPr id="15" name="TekstSylinder 15">
            <a:extLst>
              <a:ext uri="{FF2B5EF4-FFF2-40B4-BE49-F238E27FC236}">
                <a16:creationId xmlns:a16="http://schemas.microsoft.com/office/drawing/2014/main" id="{973D59A1-AE23-4929-8809-7023352603C6}"/>
              </a:ext>
            </a:extLst>
          </p:cNvPr>
          <p:cNvSpPr txBox="1"/>
          <p:nvPr userDrawn="1"/>
        </p:nvSpPr>
        <p:spPr>
          <a:xfrm>
            <a:off x="2817191" y="5115678"/>
            <a:ext cx="1166631" cy="296235"/>
          </a:xfrm>
          <a:prstGeom prst="rect">
            <a:avLst/>
          </a:prstGeom>
          <a:noFill/>
        </p:spPr>
        <p:txBody>
          <a:bodyPr wrap="square" rtlCol="0">
            <a:spAutoFit/>
          </a:bodyPr>
          <a:lstStyle/>
          <a:p>
            <a:pPr marL="0" marR="0" lvl="0" indent="0" algn="r"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Bergen</a:t>
            </a:r>
          </a:p>
        </p:txBody>
      </p:sp>
      <p:sp>
        <p:nvSpPr>
          <p:cNvPr id="16" name="TekstSylinder 16">
            <a:extLst>
              <a:ext uri="{FF2B5EF4-FFF2-40B4-BE49-F238E27FC236}">
                <a16:creationId xmlns:a16="http://schemas.microsoft.com/office/drawing/2014/main" id="{F9F10AF8-5B71-47BD-B4D1-571B05DEBC2B}"/>
              </a:ext>
            </a:extLst>
          </p:cNvPr>
          <p:cNvSpPr txBox="1"/>
          <p:nvPr userDrawn="1"/>
        </p:nvSpPr>
        <p:spPr>
          <a:xfrm>
            <a:off x="2047461" y="5488367"/>
            <a:ext cx="1926542" cy="296235"/>
          </a:xfrm>
          <a:prstGeom prst="rect">
            <a:avLst/>
          </a:prstGeom>
          <a:noFill/>
        </p:spPr>
        <p:txBody>
          <a:bodyPr wrap="square" rtlCol="0">
            <a:spAutoFit/>
          </a:bodyPr>
          <a:lstStyle/>
          <a:p>
            <a:pPr marL="0" marR="0" lvl="0" indent="0" algn="r"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Haugesund</a:t>
            </a:r>
          </a:p>
        </p:txBody>
      </p:sp>
      <p:sp>
        <p:nvSpPr>
          <p:cNvPr id="17" name="TekstSylinder 17">
            <a:extLst>
              <a:ext uri="{FF2B5EF4-FFF2-40B4-BE49-F238E27FC236}">
                <a16:creationId xmlns:a16="http://schemas.microsoft.com/office/drawing/2014/main" id="{C042180D-E8CE-4C06-93CC-99AA33EBFFC5}"/>
              </a:ext>
            </a:extLst>
          </p:cNvPr>
          <p:cNvSpPr txBox="1"/>
          <p:nvPr userDrawn="1"/>
        </p:nvSpPr>
        <p:spPr>
          <a:xfrm>
            <a:off x="2393583" y="5723757"/>
            <a:ext cx="1555774" cy="296235"/>
          </a:xfrm>
          <a:prstGeom prst="rect">
            <a:avLst/>
          </a:prstGeom>
          <a:noFill/>
        </p:spPr>
        <p:txBody>
          <a:bodyPr wrap="square" rtlCol="0">
            <a:spAutoFit/>
          </a:bodyPr>
          <a:lstStyle/>
          <a:p>
            <a:pPr marL="0" marR="0" lvl="0" indent="0" algn="r"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Stavanger</a:t>
            </a:r>
          </a:p>
        </p:txBody>
      </p:sp>
      <p:sp>
        <p:nvSpPr>
          <p:cNvPr id="18" name="TekstSylinder 18">
            <a:extLst>
              <a:ext uri="{FF2B5EF4-FFF2-40B4-BE49-F238E27FC236}">
                <a16:creationId xmlns:a16="http://schemas.microsoft.com/office/drawing/2014/main" id="{C4E6A28E-2BBC-45DD-B215-927FDF634B48}"/>
              </a:ext>
            </a:extLst>
          </p:cNvPr>
          <p:cNvSpPr txBox="1"/>
          <p:nvPr userDrawn="1"/>
        </p:nvSpPr>
        <p:spPr>
          <a:xfrm>
            <a:off x="2673626" y="6082161"/>
            <a:ext cx="1865592" cy="296235"/>
          </a:xfrm>
          <a:prstGeom prst="rect">
            <a:avLst/>
          </a:prstGeom>
          <a:noFill/>
        </p:spPr>
        <p:txBody>
          <a:bodyPr wrap="square" rtlCol="0">
            <a:spAutoFit/>
          </a:bodyPr>
          <a:lstStyle/>
          <a:p>
            <a:pPr marL="0" marR="0" lvl="0" indent="0" algn="r"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Kristiansand</a:t>
            </a:r>
          </a:p>
        </p:txBody>
      </p:sp>
      <p:sp>
        <p:nvSpPr>
          <p:cNvPr id="19" name="TekstSylinder 19">
            <a:extLst>
              <a:ext uri="{FF2B5EF4-FFF2-40B4-BE49-F238E27FC236}">
                <a16:creationId xmlns:a16="http://schemas.microsoft.com/office/drawing/2014/main" id="{885F575E-610A-4AFC-97B5-7AA6EFDB37C0}"/>
              </a:ext>
            </a:extLst>
          </p:cNvPr>
          <p:cNvSpPr txBox="1"/>
          <p:nvPr userDrawn="1"/>
        </p:nvSpPr>
        <p:spPr>
          <a:xfrm>
            <a:off x="4812295" y="5971436"/>
            <a:ext cx="1298189" cy="296235"/>
          </a:xfrm>
          <a:prstGeom prst="rect">
            <a:avLst/>
          </a:prstGeom>
          <a:noFill/>
        </p:spPr>
        <p:txBody>
          <a:bodyPr wrap="square" rtlCol="0">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Grimstad</a:t>
            </a:r>
          </a:p>
        </p:txBody>
      </p:sp>
      <p:sp>
        <p:nvSpPr>
          <p:cNvPr id="20" name="TekstSylinder 20">
            <a:extLst>
              <a:ext uri="{FF2B5EF4-FFF2-40B4-BE49-F238E27FC236}">
                <a16:creationId xmlns:a16="http://schemas.microsoft.com/office/drawing/2014/main" id="{FA12B013-BEFE-41AD-A99A-88AEBBFB26D4}"/>
              </a:ext>
            </a:extLst>
          </p:cNvPr>
          <p:cNvSpPr txBox="1"/>
          <p:nvPr userDrawn="1"/>
        </p:nvSpPr>
        <p:spPr>
          <a:xfrm>
            <a:off x="5237794" y="5333187"/>
            <a:ext cx="1298189" cy="296235"/>
          </a:xfrm>
          <a:prstGeom prst="rect">
            <a:avLst/>
          </a:prstGeom>
          <a:noFill/>
        </p:spPr>
        <p:txBody>
          <a:bodyPr wrap="square" rtlCol="0">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Oslo</a:t>
            </a:r>
          </a:p>
        </p:txBody>
      </p:sp>
      <p:sp>
        <p:nvSpPr>
          <p:cNvPr id="21" name="TekstSylinder 22">
            <a:extLst>
              <a:ext uri="{FF2B5EF4-FFF2-40B4-BE49-F238E27FC236}">
                <a16:creationId xmlns:a16="http://schemas.microsoft.com/office/drawing/2014/main" id="{FC2140B3-8C99-4A27-B956-5DA8A4FF825E}"/>
              </a:ext>
            </a:extLst>
          </p:cNvPr>
          <p:cNvSpPr txBox="1"/>
          <p:nvPr userDrawn="1"/>
        </p:nvSpPr>
        <p:spPr>
          <a:xfrm>
            <a:off x="6494160" y="1410511"/>
            <a:ext cx="1298189" cy="296235"/>
          </a:xfrm>
          <a:prstGeom prst="rect">
            <a:avLst/>
          </a:prstGeom>
          <a:noFill/>
        </p:spPr>
        <p:txBody>
          <a:bodyPr wrap="square" rtlCol="0">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Bardu</a:t>
            </a:r>
          </a:p>
        </p:txBody>
      </p:sp>
      <p:sp>
        <p:nvSpPr>
          <p:cNvPr id="22" name="TekstSylinder 23">
            <a:extLst>
              <a:ext uri="{FF2B5EF4-FFF2-40B4-BE49-F238E27FC236}">
                <a16:creationId xmlns:a16="http://schemas.microsoft.com/office/drawing/2014/main" id="{C301E502-4BE6-4049-AA44-9768217750B1}"/>
              </a:ext>
            </a:extLst>
          </p:cNvPr>
          <p:cNvSpPr txBox="1"/>
          <p:nvPr userDrawn="1"/>
        </p:nvSpPr>
        <p:spPr>
          <a:xfrm>
            <a:off x="7151879" y="765108"/>
            <a:ext cx="1298189" cy="296235"/>
          </a:xfrm>
          <a:prstGeom prst="rect">
            <a:avLst/>
          </a:prstGeom>
          <a:noFill/>
        </p:spPr>
        <p:txBody>
          <a:bodyPr wrap="square" rtlCol="0">
            <a:spAutoFit/>
          </a:bodyPr>
          <a:lstStyle/>
          <a:p>
            <a:pPr marL="0" marR="0" lvl="0" indent="0" algn="l" defTabSz="228566" rtl="0" eaLnBrk="1" fontAlgn="auto" latinLnBrk="0" hangingPunct="1">
              <a:lnSpc>
                <a:spcPct val="100000"/>
              </a:lnSpc>
              <a:spcBef>
                <a:spcPts val="0"/>
              </a:spcBef>
              <a:spcAft>
                <a:spcPts val="0"/>
              </a:spcAft>
              <a:buClrTx/>
              <a:buSzTx/>
              <a:buFontTx/>
              <a:buNone/>
              <a:tabLst/>
              <a:defRPr/>
            </a:pPr>
            <a:r>
              <a:rPr kumimoji="0" lang="nb-NO" sz="1325" b="0" i="0" u="none" strike="noStrike" kern="1200" cap="all" spc="85" normalizeH="0" baseline="0" noProof="0">
                <a:ln>
                  <a:noFill/>
                </a:ln>
                <a:solidFill>
                  <a:prstClr val="white"/>
                </a:solidFill>
                <a:effectLst/>
                <a:uLnTx/>
                <a:uFillTx/>
                <a:latin typeface="Calibri"/>
                <a:ea typeface="+mn-ea"/>
                <a:cs typeface="+mn-cs"/>
              </a:rPr>
              <a:t>Alta</a:t>
            </a:r>
          </a:p>
        </p:txBody>
      </p:sp>
      <p:sp>
        <p:nvSpPr>
          <p:cNvPr id="23" name="Ellipse 24">
            <a:extLst>
              <a:ext uri="{FF2B5EF4-FFF2-40B4-BE49-F238E27FC236}">
                <a16:creationId xmlns:a16="http://schemas.microsoft.com/office/drawing/2014/main" id="{33694753-D5F8-4DD8-BCB2-E36B8619CCCE}"/>
              </a:ext>
            </a:extLst>
          </p:cNvPr>
          <p:cNvSpPr/>
          <p:nvPr userDrawn="1"/>
        </p:nvSpPr>
        <p:spPr>
          <a:xfrm>
            <a:off x="6325678" y="1493420"/>
            <a:ext cx="104425" cy="103596"/>
          </a:xfrm>
          <a:prstGeom prst="ellipse">
            <a:avLst/>
          </a:prstGeom>
          <a:solidFill>
            <a:srgbClr val="C7F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45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303B5CCD-FCF4-4D56-ABA3-E85E5CCDC6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3711" y="568929"/>
            <a:ext cx="1556733" cy="445914"/>
          </a:xfrm>
          <a:prstGeom prst="rect">
            <a:avLst/>
          </a:prstGeom>
        </p:spPr>
      </p:pic>
    </p:spTree>
    <p:extLst>
      <p:ext uri="{BB962C8B-B14F-4D97-AF65-F5344CB8AC3E}">
        <p14:creationId xmlns:p14="http://schemas.microsoft.com/office/powerpoint/2010/main" val="1199840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a:xfrm>
            <a:off x="838200" y="5581291"/>
            <a:ext cx="2743200" cy="730609"/>
          </a:xfrm>
          <a:prstGeom prst="rect">
            <a:avLst/>
          </a:prstGeom>
        </p:spPr>
        <p:txBody>
          <a:bodyPr/>
          <a:lstStyle/>
          <a:p>
            <a:fld id="{DFC79368-D324-46B0-A386-E424B0491FAB}" type="datetime1">
              <a:rPr lang="nb-NO" smtClean="0"/>
              <a:t>30.01.2023</a:t>
            </a:fld>
            <a:endParaRPr lang="nb-NO"/>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nb-NO"/>
          </a:p>
        </p:txBody>
      </p:sp>
      <p:sp>
        <p:nvSpPr>
          <p:cNvPr id="6" name="Slide Number Placeholder 5"/>
          <p:cNvSpPr>
            <a:spLocks noGrp="1"/>
          </p:cNvSpPr>
          <p:nvPr>
            <p:ph type="sldNum" sz="quarter" idx="12"/>
          </p:nvPr>
        </p:nvSpPr>
        <p:spPr/>
        <p:txBody>
          <a:bodyPr/>
          <a:lstStyle/>
          <a:p>
            <a:fld id="{8FE85038-255D-4009-A425-AF6B026FC93D}" type="slidenum">
              <a:rPr lang="nb-NO" smtClean="0"/>
              <a:pPr/>
              <a:t>‹#›</a:t>
            </a:fld>
            <a:endParaRPr lang="nb-NO"/>
          </a:p>
        </p:txBody>
      </p:sp>
      <p:sp>
        <p:nvSpPr>
          <p:cNvPr id="8" name="Content Placeholder 7"/>
          <p:cNvSpPr>
            <a:spLocks noGrp="1"/>
          </p:cNvSpPr>
          <p:nvPr>
            <p:ph sz="quarter" idx="13"/>
          </p:nvPr>
        </p:nvSpPr>
        <p:spPr>
          <a:xfrm>
            <a:off x="5397500" y="65357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1681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3C95-6451-4C7E-AFF7-26DB7A79E64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09E3EFE-37FE-444A-B782-A24F062CD4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855C4C1F-4637-4B23-BAD2-9E0358855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02E8FDC3-72EE-4579-ABD3-6F8720756C8C}"/>
              </a:ext>
            </a:extLst>
          </p:cNvPr>
          <p:cNvSpPr>
            <a:spLocks noGrp="1"/>
          </p:cNvSpPr>
          <p:nvPr>
            <p:ph type="dt" sz="half" idx="10"/>
          </p:nvPr>
        </p:nvSpPr>
        <p:spPr/>
        <p:txBody>
          <a:bodyPr/>
          <a:lstStyle/>
          <a:p>
            <a:fld id="{E99AB510-704E-4CF5-925E-B346D9B27D67}" type="datetimeFigureOut">
              <a:rPr lang="nb-NO" smtClean="0"/>
              <a:t>30.01.2023</a:t>
            </a:fld>
            <a:endParaRPr lang="nb-NO"/>
          </a:p>
        </p:txBody>
      </p:sp>
      <p:sp>
        <p:nvSpPr>
          <p:cNvPr id="6" name="Footer Placeholder 5">
            <a:extLst>
              <a:ext uri="{FF2B5EF4-FFF2-40B4-BE49-F238E27FC236}">
                <a16:creationId xmlns:a16="http://schemas.microsoft.com/office/drawing/2014/main" id="{DCD33EA9-5FF8-4BF9-BBFC-A048B9E9286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E2C47F8-B0FF-4BA8-A986-D7F945BAEAF2}"/>
              </a:ext>
            </a:extLst>
          </p:cNvPr>
          <p:cNvSpPr>
            <a:spLocks noGrp="1"/>
          </p:cNvSpPr>
          <p:nvPr>
            <p:ph type="sldNum" sz="quarter" idx="12"/>
          </p:nvPr>
        </p:nvSpPr>
        <p:spPr/>
        <p:txBody>
          <a:bodyPr/>
          <a:lstStyle/>
          <a:p>
            <a:fld id="{5AEDA858-9012-4D42-A2D0-A22DFF513F2B}" type="slidenum">
              <a:rPr lang="nb-NO" smtClean="0"/>
              <a:t>‹#›</a:t>
            </a:fld>
            <a:endParaRPr lang="nb-NO"/>
          </a:p>
        </p:txBody>
      </p:sp>
    </p:spTree>
    <p:extLst>
      <p:ext uri="{BB962C8B-B14F-4D97-AF65-F5344CB8AC3E}">
        <p14:creationId xmlns:p14="http://schemas.microsoft.com/office/powerpoint/2010/main" val="402873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5020" y="1900"/>
            <a:ext cx="12190233" cy="68561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dirty="0"/>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DAF24747-96A5-470F-B8B1-F6FB7445B6E9}" type="slidenum">
              <a:rPr lang="nb-NO" smtClean="0"/>
              <a:pPr/>
              <a:t>‹#›</a:t>
            </a:fld>
            <a:endParaRPr lang="nb-NO" dirty="0"/>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2664035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p:txBody>
          <a:bodyPr>
            <a:noAutofit/>
          </a:bodyPr>
          <a:lstStyle>
            <a:lvl1pPr>
              <a:defRPr>
                <a:solidFill>
                  <a:schemeClr val="accent1"/>
                </a:solidFill>
              </a:defRPr>
            </a:lvl1pPr>
          </a:lstStyle>
          <a:p>
            <a:r>
              <a:rPr lang="nb-NO"/>
              <a:t>Click to add title</a:t>
            </a:r>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972001" y="2340000"/>
            <a:ext cx="7827247"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89FF396F-6E64-49E8-BD57-C5A97BBC98DD}" type="slidenum">
              <a:rPr lang="nb-NO" smtClean="0"/>
              <a:pPr/>
              <a:t>‹#›</a:t>
            </a:fld>
            <a:endParaRPr lang="nb-NO" dirty="0"/>
          </a:p>
        </p:txBody>
      </p:sp>
    </p:spTree>
    <p:extLst>
      <p:ext uri="{BB962C8B-B14F-4D97-AF65-F5344CB8AC3E}">
        <p14:creationId xmlns:p14="http://schemas.microsoft.com/office/powerpoint/2010/main" val="18986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dk2"/>
                </a:solidFill>
              </a:defRPr>
            </a:lvl1pPr>
          </a:lstStyle>
          <a:p>
            <a:r>
              <a:rPr lang="nb-NO"/>
              <a:t>Click to add 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dirty="0"/>
          </a:p>
        </p:txBody>
      </p:sp>
      <p:pic>
        <p:nvPicPr>
          <p:cNvPr id="8" name="Grafikk 7">
            <a:extLst>
              <a:ext uri="{FF2B5EF4-FFF2-40B4-BE49-F238E27FC236}">
                <a16:creationId xmlns:a16="http://schemas.microsoft.com/office/drawing/2014/main" id="{842B512C-95B8-43CD-923E-12979F4D70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6723" y="2244126"/>
            <a:ext cx="2393445" cy="2369747"/>
          </a:xfrm>
          <a:prstGeom prst="rect">
            <a:avLst/>
          </a:prstGeom>
        </p:spPr>
      </p:pic>
    </p:spTree>
    <p:extLst>
      <p:ext uri="{BB962C8B-B14F-4D97-AF65-F5344CB8AC3E}">
        <p14:creationId xmlns:p14="http://schemas.microsoft.com/office/powerpoint/2010/main" val="70555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eloverskrift #2">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lt1"/>
                </a:solidFill>
              </a:defRPr>
            </a:lvl1pPr>
          </a:lstStyle>
          <a:p>
            <a:r>
              <a:rPr lang="nb-NO"/>
              <a:t>Click to add 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30.01.2023</a:t>
            </a:fld>
            <a:endParaRPr lang="nb-NO" dirty="0"/>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AD6CE59-C50B-4BA3-8FF8-6059B6924486}" type="slidenum">
              <a:rPr lang="nb-NO" smtClean="0"/>
              <a:pPr/>
              <a:t>‹#›</a:t>
            </a:fld>
            <a:endParaRPr lang="nb-NO" dirty="0"/>
          </a:p>
        </p:txBody>
      </p:sp>
      <p:pic>
        <p:nvPicPr>
          <p:cNvPr id="8" name="Grafikk 7">
            <a:extLst>
              <a:ext uri="{FF2B5EF4-FFF2-40B4-BE49-F238E27FC236}">
                <a16:creationId xmlns:a16="http://schemas.microsoft.com/office/drawing/2014/main" id="{36FEF317-EFF4-4524-9666-D21F54983C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6723" y="2244126"/>
            <a:ext cx="2393445" cy="2369747"/>
          </a:xfrm>
          <a:prstGeom prst="rect">
            <a:avLst/>
          </a:prstGeom>
        </p:spPr>
      </p:pic>
    </p:spTree>
    <p:extLst>
      <p:ext uri="{BB962C8B-B14F-4D97-AF65-F5344CB8AC3E}">
        <p14:creationId xmlns:p14="http://schemas.microsoft.com/office/powerpoint/2010/main" val="380538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25.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4.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345501-5FF1-4664-8242-B4B9932567D9}"/>
              </a:ext>
            </a:extLst>
          </p:cNvPr>
          <p:cNvSpPr>
            <a:spLocks noGrp="1"/>
          </p:cNvSpPr>
          <p:nvPr>
            <p:ph type="title"/>
          </p:nvPr>
        </p:nvSpPr>
        <p:spPr>
          <a:xfrm>
            <a:off x="972000" y="972000"/>
            <a:ext cx="7827246" cy="1215717"/>
          </a:xfrm>
          <a:prstGeom prst="rect">
            <a:avLst/>
          </a:prstGeom>
        </p:spPr>
        <p:txBody>
          <a:bodyPr vert="horz" lIns="91440" tIns="45720" rIns="91440" bIns="45720" rtlCol="0" anchor="t">
            <a:normAutofit/>
          </a:bodyPr>
          <a:lstStyle/>
          <a:p>
            <a:r>
              <a:rPr lang="nb-NO"/>
              <a:t>Click to add title</a:t>
            </a:r>
            <a:endParaRPr lang="nb-NO" dirty="0"/>
          </a:p>
        </p:txBody>
      </p:sp>
      <p:sp>
        <p:nvSpPr>
          <p:cNvPr id="3" name="Plassholder for tekst 2">
            <a:extLst>
              <a:ext uri="{FF2B5EF4-FFF2-40B4-BE49-F238E27FC236}">
                <a16:creationId xmlns:a16="http://schemas.microsoft.com/office/drawing/2014/main" id="{7A92274D-BB34-4A1A-95CD-7155CC08E6EB}"/>
              </a:ext>
            </a:extLst>
          </p:cNvPr>
          <p:cNvSpPr>
            <a:spLocks noGrp="1"/>
          </p:cNvSpPr>
          <p:nvPr>
            <p:ph type="body" idx="1"/>
          </p:nvPr>
        </p:nvSpPr>
        <p:spPr>
          <a:xfrm>
            <a:off x="972001" y="2340000"/>
            <a:ext cx="7827247" cy="3530710"/>
          </a:xfrm>
          <a:prstGeom prst="rect">
            <a:avLst/>
          </a:prstGeom>
        </p:spPr>
        <p:txBody>
          <a:bodyPr vert="horz" lIns="91440" tIns="45720" rIns="91440" bIns="45720" rtlCol="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833CCA5-44BF-42D6-904A-4683C279D02D}"/>
              </a:ext>
            </a:extLst>
          </p:cNvPr>
          <p:cNvSpPr>
            <a:spLocks noGrp="1"/>
          </p:cNvSpPr>
          <p:nvPr>
            <p:ph type="dt" sz="half" idx="2"/>
          </p:nvPr>
        </p:nvSpPr>
        <p:spPr>
          <a:xfrm>
            <a:off x="0" y="-217674"/>
            <a:ext cx="2743200" cy="107722"/>
          </a:xfrm>
          <a:prstGeom prst="rect">
            <a:avLst/>
          </a:prstGeom>
        </p:spPr>
        <p:txBody>
          <a:bodyPr vert="horz" lIns="91440" tIns="45720" rIns="91440" bIns="45720" rtlCol="0" anchor="ctr">
            <a:spAutoFit/>
          </a:bodyPr>
          <a:lstStyle>
            <a:lvl1pPr algn="l">
              <a:defRPr sz="100">
                <a:solidFill>
                  <a:schemeClr val="tx1">
                    <a:tint val="75000"/>
                  </a:schemeClr>
                </a:solidFill>
              </a:defRPr>
            </a:lvl1pPr>
          </a:lstStyle>
          <a:p>
            <a:fld id="{14463DC0-34DA-4C18-AB00-4938EE730E8F}" type="datetimeFigureOut">
              <a:rPr lang="nb-NO" smtClean="0"/>
              <a:pPr/>
              <a:t>30.01.2023</a:t>
            </a:fld>
            <a:endParaRPr lang="nb-NO" dirty="0"/>
          </a:p>
        </p:txBody>
      </p:sp>
      <p:sp>
        <p:nvSpPr>
          <p:cNvPr id="5" name="Plassholder for bunntekst 4">
            <a:extLst>
              <a:ext uri="{FF2B5EF4-FFF2-40B4-BE49-F238E27FC236}">
                <a16:creationId xmlns:a16="http://schemas.microsoft.com/office/drawing/2014/main" id="{47D2231B-9E96-4F49-9F1D-40219DAC78BC}"/>
              </a:ext>
            </a:extLst>
          </p:cNvPr>
          <p:cNvSpPr>
            <a:spLocks noGrp="1"/>
          </p:cNvSpPr>
          <p:nvPr>
            <p:ph type="ftr" sz="quarter" idx="3"/>
          </p:nvPr>
        </p:nvSpPr>
        <p:spPr>
          <a:xfrm>
            <a:off x="3200400" y="-217674"/>
            <a:ext cx="4114800" cy="107722"/>
          </a:xfrm>
          <a:prstGeom prst="rect">
            <a:avLst/>
          </a:prstGeom>
        </p:spPr>
        <p:txBody>
          <a:bodyPr vert="horz" lIns="91440" tIns="45720" rIns="91440" bIns="45720" rtlCol="0" anchor="ctr">
            <a:spAutoFit/>
          </a:bodyPr>
          <a:lstStyle>
            <a:lvl1pPr algn="ctr">
              <a:defRPr sz="1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499BC76A-F87C-46A6-AD94-542613FB2691}"/>
              </a:ext>
            </a:extLst>
          </p:cNvPr>
          <p:cNvSpPr>
            <a:spLocks noGrp="1"/>
          </p:cNvSpPr>
          <p:nvPr>
            <p:ph type="sldNum" sz="quarter" idx="4"/>
          </p:nvPr>
        </p:nvSpPr>
        <p:spPr>
          <a:xfrm>
            <a:off x="7772400" y="-217674"/>
            <a:ext cx="2743200" cy="107722"/>
          </a:xfrm>
          <a:prstGeom prst="rect">
            <a:avLst/>
          </a:prstGeom>
        </p:spPr>
        <p:txBody>
          <a:bodyPr vert="horz" lIns="91440" tIns="45720" rIns="91440" bIns="45720" rtlCol="0" anchor="ctr">
            <a:spAutoFit/>
          </a:bodyPr>
          <a:lstStyle>
            <a:lvl1pPr algn="r">
              <a:defRPr sz="100">
                <a:solidFill>
                  <a:schemeClr val="tx1">
                    <a:tint val="75000"/>
                  </a:schemeClr>
                </a:solidFill>
              </a:defRPr>
            </a:lvl1pPr>
          </a:lstStyle>
          <a:p>
            <a:fld id="{60DA832A-F266-49F5-91F3-AF36CD6D5010}" type="slidenum">
              <a:rPr lang="nb-NO" smtClean="0"/>
              <a:pPr/>
              <a:t>‹#›</a:t>
            </a:fld>
            <a:endParaRPr lang="nb-NO" dirty="0"/>
          </a:p>
        </p:txBody>
      </p:sp>
      <p:pic>
        <p:nvPicPr>
          <p:cNvPr id="9" name="Grafikk 8">
            <a:extLst>
              <a:ext uri="{FF2B5EF4-FFF2-40B4-BE49-F238E27FC236}">
                <a16:creationId xmlns:a16="http://schemas.microsoft.com/office/drawing/2014/main" id="{D6FC124A-0AD7-44B8-833C-C975B888F788}"/>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20163870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80" r:id="rId6"/>
    <p:sldLayoutId id="2147483650" r:id="rId7"/>
    <p:sldLayoutId id="2147483651" r:id="rId8"/>
    <p:sldLayoutId id="2147483665" r:id="rId9"/>
    <p:sldLayoutId id="2147483652" r:id="rId10"/>
    <p:sldLayoutId id="2147483660"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6" r:id="rId21"/>
    <p:sldLayoutId id="2147483675" r:id="rId22"/>
    <p:sldLayoutId id="2147483677" r:id="rId23"/>
    <p:sldLayoutId id="2147483678" r:id="rId24"/>
    <p:sldLayoutId id="2147483683" r:id="rId25"/>
    <p:sldLayoutId id="2147483655" r:id="rId26"/>
    <p:sldLayoutId id="2147483681" r:id="rId27"/>
    <p:sldLayoutId id="2147483682" r:id="rId28"/>
    <p:sldLayoutId id="2147483679" r:id="rId29"/>
    <p:sldLayoutId id="2147483707"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000" kern="1200">
          <a:solidFill>
            <a:srgbClr val="030354"/>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1535" y="540265"/>
            <a:ext cx="7008139" cy="879577"/>
          </a:xfrm>
          <a:prstGeom prst="rect">
            <a:avLst/>
          </a:prstGeom>
        </p:spPr>
        <p:txBody>
          <a:bodyPr vert="horz" lIns="0" tIns="0" rIns="0" bIns="0" rtlCol="0" anchor="t" anchorCtr="0">
            <a:noAutofit/>
          </a:bodyPr>
          <a:lstStyle/>
          <a:p>
            <a:r>
              <a:rPr lang="nb-NO" noProof="0"/>
              <a:t>Uten grafisk element</a:t>
            </a:r>
          </a:p>
        </p:txBody>
      </p:sp>
      <p:sp>
        <p:nvSpPr>
          <p:cNvPr id="3" name="Text Placeholder 2"/>
          <p:cNvSpPr>
            <a:spLocks noGrp="1"/>
          </p:cNvSpPr>
          <p:nvPr>
            <p:ph type="body" idx="1"/>
          </p:nvPr>
        </p:nvSpPr>
        <p:spPr>
          <a:xfrm>
            <a:off x="1041535" y="1952398"/>
            <a:ext cx="7008139" cy="3991890"/>
          </a:xfrm>
          <a:prstGeom prst="rect">
            <a:avLst/>
          </a:prstGeom>
        </p:spPr>
        <p:txBody>
          <a:bodyPr vert="horz" lIns="0" tIns="0" rIns="0" bIns="0" rtlCol="0">
            <a:noAutofit/>
          </a:bodyPr>
          <a:lstStyle/>
          <a:p>
            <a:pPr lvl="0"/>
            <a:r>
              <a:rPr lang="nb-NO" noProof="0"/>
              <a:t>Nivå 1</a:t>
            </a:r>
          </a:p>
          <a:p>
            <a:pPr lvl="1"/>
            <a:r>
              <a:rPr lang="nb-NO" noProof="0"/>
              <a:t>Nivå 2</a:t>
            </a:r>
          </a:p>
          <a:p>
            <a:pPr lvl="2"/>
            <a:r>
              <a:rPr lang="nb-NO" noProof="0"/>
              <a:t>Niva 3</a:t>
            </a:r>
          </a:p>
        </p:txBody>
      </p:sp>
      <p:sp>
        <p:nvSpPr>
          <p:cNvPr id="4" name="Date Placeholder 3"/>
          <p:cNvSpPr>
            <a:spLocks noGrp="1"/>
          </p:cNvSpPr>
          <p:nvPr>
            <p:ph type="dt" sz="half" idx="2"/>
          </p:nvPr>
        </p:nvSpPr>
        <p:spPr>
          <a:xfrm>
            <a:off x="1043967" y="5678093"/>
            <a:ext cx="2743200" cy="365125"/>
          </a:xfrm>
          <a:prstGeom prst="rect">
            <a:avLst/>
          </a:prstGeom>
        </p:spPr>
        <p:txBody>
          <a:bodyPr vert="horz" lIns="0" tIns="0" rIns="0" bIns="0" rtlCol="0" anchor="ctr"/>
          <a:lstStyle>
            <a:lvl1pPr algn="l">
              <a:defRPr sz="1200" b="1">
                <a:solidFill>
                  <a:schemeClr val="bg1"/>
                </a:solidFill>
              </a:defRPr>
            </a:lvl1pPr>
          </a:lstStyle>
          <a:p>
            <a:fld id="{64A75A68-07A7-4C4C-88FD-CE81732F3D5A}" type="datetime4">
              <a:rPr lang="nb-NO" noProof="0" smtClean="0"/>
              <a:t>30. januar 2023</a:t>
            </a:fld>
            <a:endParaRPr lang="nb-NO" noProof="0" dirty="0"/>
          </a:p>
        </p:txBody>
      </p:sp>
      <p:pic>
        <p:nvPicPr>
          <p:cNvPr id="6" name="Picture 5" descr="A picture containing clock&#10;&#10;Description automatically generated">
            <a:extLst>
              <a:ext uri="{FF2B5EF4-FFF2-40B4-BE49-F238E27FC236}">
                <a16:creationId xmlns:a16="http://schemas.microsoft.com/office/drawing/2014/main" id="{48C4E5CC-54B7-458F-92F0-4BD24E03D6F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609749" y="566723"/>
            <a:ext cx="1560696" cy="447050"/>
          </a:xfrm>
          <a:prstGeom prst="rect">
            <a:avLst/>
          </a:prstGeom>
        </p:spPr>
      </p:pic>
    </p:spTree>
    <p:extLst>
      <p:ext uri="{BB962C8B-B14F-4D97-AF65-F5344CB8AC3E}">
        <p14:creationId xmlns:p14="http://schemas.microsoft.com/office/powerpoint/2010/main" val="620468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sldNum="0" hdr="0" ftr="0"/>
  <p:txStyles>
    <p:titleStyle>
      <a:lvl1pPr algn="l" defTabSz="914446" rtl="0" eaLnBrk="1" latinLnBrk="0" hangingPunct="1">
        <a:lnSpc>
          <a:spcPct val="90000"/>
        </a:lnSpc>
        <a:spcBef>
          <a:spcPct val="0"/>
        </a:spcBef>
        <a:buNone/>
        <a:defRPr sz="3601" kern="1200">
          <a:solidFill>
            <a:srgbClr val="3408AC"/>
          </a:solidFill>
          <a:latin typeface="+mj-lt"/>
          <a:ea typeface="+mj-ea"/>
          <a:cs typeface="+mj-cs"/>
        </a:defRPr>
      </a:lvl1pPr>
    </p:titleStyle>
    <p:bodyStyle>
      <a:lvl1pPr marL="279056" indent="-270054" algn="l" defTabSz="914446" rtl="0" eaLnBrk="1" latinLnBrk="0" hangingPunct="1">
        <a:lnSpc>
          <a:spcPct val="100000"/>
        </a:lnSpc>
        <a:spcBef>
          <a:spcPts val="1000"/>
        </a:spcBef>
        <a:buSzPct val="100000"/>
        <a:buFontTx/>
        <a:buBlip>
          <a:blip r:embed="rId25"/>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Clr>
          <a:srgbClr val="1CADB2"/>
        </a:buClr>
        <a:buSzPct val="100000"/>
        <a:buFont typeface="Calibri" panose="020F0502020204030204" pitchFamily="34" charset="0"/>
        <a:buChar char="•"/>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Clr>
          <a:srgbClr val="3207AA"/>
        </a:buClr>
        <a:buSzPct val="100000"/>
        <a:buFont typeface="Calibri" panose="020F0502020204030204" pitchFamily="34" charset="0"/>
        <a:buChar char="•"/>
        <a:defRPr sz="2000" kern="1200">
          <a:solidFill>
            <a:srgbClr val="3207AA"/>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e24.no/det-groenne-skiftet/i/ALRK3q/sintef-forsker-ryddejobben-etter-oljealderen-blir-dyr"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30.xml"/><Relationship Id="rId6" Type="http://schemas.openxmlformats.org/officeDocument/2006/relationships/image" Target="../media/image67.JP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3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30.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svg"/><Relationship Id="rId9"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0.xml"/><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5.emf"/><Relationship Id="rId7" Type="http://schemas.openxmlformats.org/officeDocument/2006/relationships/image" Target="../media/image119.png"/><Relationship Id="rId2" Type="http://schemas.openxmlformats.org/officeDocument/2006/relationships/image" Target="../media/image99.png"/><Relationship Id="rId1" Type="http://schemas.openxmlformats.org/officeDocument/2006/relationships/slideLayout" Target="../slideLayouts/slideLayout3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64.png"/><Relationship Id="rId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hyperlink" Target="https://co2-spicer.geology.cz/e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o2-spicer.geology.cz/sites/default/files/2023-01/Hladik-CO2-SPICER-GHGT-16_22-10-20_0.pdf" TargetMode="External"/><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co2-spicer.geology.cz/sites/default/files/2023-01/Hladik-CO2-SPICER-GHGT-16_22-10-20_0.pdf" TargetMode="Externa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25.xml.rels><?xml version="1.0" encoding="UTF-8" standalone="yes"?>
<Relationships xmlns="http://schemas.openxmlformats.org/package/2006/relationships"><Relationship Id="rId3" Type="http://schemas.openxmlformats.org/officeDocument/2006/relationships/hyperlink" Target="https://co2-spicer.geology.cz/sites/default/files/2023-01/Hladik-CO2-SPICER-GHGT-16_22-10-20_0.pdf" TargetMode="External"/><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38.png"/><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hyperlink" Target="https://co2-spicer.geology.cz/sites/default/files/2023-01/Hladik-CO2-SPICER-GHGT-16_22-10-20_0.pdf" TargetMode="Externa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7.sv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6.png"/><Relationship Id="rId1" Type="http://schemas.openxmlformats.org/officeDocument/2006/relationships/slideLayout" Target="../slideLayouts/slideLayout34.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74.png"/><Relationship Id="rId10" Type="http://schemas.openxmlformats.org/officeDocument/2006/relationships/image" Target="../media/image153.svg"/><Relationship Id="rId4" Type="http://schemas.openxmlformats.org/officeDocument/2006/relationships/image" Target="../media/image148.png"/><Relationship Id="rId9" Type="http://schemas.openxmlformats.org/officeDocument/2006/relationships/image" Target="../media/image152.png"/></Relationships>
</file>

<file path=ppt/slides/_rels/slide29.xml.rels><?xml version="1.0" encoding="UTF-8" standalone="yes"?>
<Relationships xmlns="http://schemas.openxmlformats.org/package/2006/relationships"><Relationship Id="rId3" Type="http://schemas.openxmlformats.org/officeDocument/2006/relationships/image" Target="../media/image157.svg"/><Relationship Id="rId2" Type="http://schemas.openxmlformats.org/officeDocument/2006/relationships/image" Target="../media/image156.png"/><Relationship Id="rId1" Type="http://schemas.openxmlformats.org/officeDocument/2006/relationships/slideLayout" Target="../slideLayouts/slideLayout34.xml"/><Relationship Id="rId6" Type="http://schemas.openxmlformats.org/officeDocument/2006/relationships/image" Target="../media/image159.wmf"/><Relationship Id="rId5" Type="http://schemas.openxmlformats.org/officeDocument/2006/relationships/image" Target="../media/image148.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hyperlink" Target="mailto:epost@norceresearch.no" TargetMode="Externa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6E5AB0B0-28A4-495F-A3E9-524652747E33}"/>
              </a:ext>
            </a:extLst>
          </p:cNvPr>
          <p:cNvSpPr>
            <a:spLocks noGrp="1"/>
          </p:cNvSpPr>
          <p:nvPr>
            <p:ph type="ctrTitle"/>
          </p:nvPr>
        </p:nvSpPr>
        <p:spPr/>
        <p:txBody>
          <a:bodyPr/>
          <a:lstStyle/>
          <a:p>
            <a:r>
              <a:rPr lang="nb-NO" dirty="0"/>
              <a:t>Risiko- og pålitelighetsanalyser</a:t>
            </a:r>
          </a:p>
        </p:txBody>
      </p:sp>
      <p:sp>
        <p:nvSpPr>
          <p:cNvPr id="7" name="Undertittel 6">
            <a:extLst>
              <a:ext uri="{FF2B5EF4-FFF2-40B4-BE49-F238E27FC236}">
                <a16:creationId xmlns:a16="http://schemas.microsoft.com/office/drawing/2014/main" id="{C7B8FE1A-9036-4DF3-B98B-306928217421}"/>
              </a:ext>
            </a:extLst>
          </p:cNvPr>
          <p:cNvSpPr>
            <a:spLocks noGrp="1"/>
          </p:cNvSpPr>
          <p:nvPr>
            <p:ph type="subTitle" idx="1"/>
          </p:nvPr>
        </p:nvSpPr>
        <p:spPr/>
        <p:txBody>
          <a:bodyPr/>
          <a:lstStyle/>
          <a:p>
            <a:r>
              <a:rPr lang="nb-NO" b="1" dirty="0"/>
              <a:t>Eksempler på anvendelsesområder med fokus på P&amp;A og CO</a:t>
            </a:r>
            <a:r>
              <a:rPr lang="nb-NO" b="1" baseline="-25000" dirty="0"/>
              <a:t>2</a:t>
            </a:r>
            <a:r>
              <a:rPr lang="nb-NO" b="1" dirty="0"/>
              <a:t> lagring</a:t>
            </a:r>
            <a:endParaRPr lang="nb-NO" dirty="0"/>
          </a:p>
          <a:p>
            <a:endParaRPr lang="nb-NO" dirty="0"/>
          </a:p>
          <a:p>
            <a:r>
              <a:rPr lang="nb-NO" dirty="0"/>
              <a:t>Eric Ford, Seniorforsker</a:t>
            </a:r>
          </a:p>
        </p:txBody>
      </p:sp>
      <p:sp>
        <p:nvSpPr>
          <p:cNvPr id="8" name="Plassholder for dato 7">
            <a:extLst>
              <a:ext uri="{FF2B5EF4-FFF2-40B4-BE49-F238E27FC236}">
                <a16:creationId xmlns:a16="http://schemas.microsoft.com/office/drawing/2014/main" id="{06B446BF-5829-41D6-9E73-4476795019FE}"/>
              </a:ext>
            </a:extLst>
          </p:cNvPr>
          <p:cNvSpPr>
            <a:spLocks noGrp="1"/>
          </p:cNvSpPr>
          <p:nvPr>
            <p:ph type="dt" sz="half" idx="10"/>
          </p:nvPr>
        </p:nvSpPr>
        <p:spPr>
          <a:xfrm>
            <a:off x="1445883" y="6288820"/>
            <a:ext cx="2743200" cy="365125"/>
          </a:xfrm>
        </p:spPr>
        <p:txBody>
          <a:bodyPr/>
          <a:lstStyle/>
          <a:p>
            <a:r>
              <a:rPr lang="nb-NO" dirty="0"/>
              <a:t>07.02.2023</a:t>
            </a:r>
          </a:p>
        </p:txBody>
      </p:sp>
    </p:spTree>
    <p:extLst>
      <p:ext uri="{BB962C8B-B14F-4D97-AF65-F5344CB8AC3E}">
        <p14:creationId xmlns:p14="http://schemas.microsoft.com/office/powerpoint/2010/main" val="32713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B078-5DE5-EF5E-9C80-076C7403982C}"/>
              </a:ext>
            </a:extLst>
          </p:cNvPr>
          <p:cNvSpPr>
            <a:spLocks noGrp="1"/>
          </p:cNvSpPr>
          <p:nvPr>
            <p:ph type="title"/>
          </p:nvPr>
        </p:nvSpPr>
        <p:spPr/>
        <p:txBody>
          <a:bodyPr/>
          <a:lstStyle/>
          <a:p>
            <a:r>
              <a:rPr lang="nb-NO" dirty="0"/>
              <a:t>Risk-</a:t>
            </a:r>
            <a:r>
              <a:rPr lang="nb-NO" dirty="0" err="1"/>
              <a:t>based</a:t>
            </a:r>
            <a:r>
              <a:rPr lang="nb-NO" dirty="0"/>
              <a:t> </a:t>
            </a:r>
            <a:r>
              <a:rPr lang="nb-NO" dirty="0" err="1"/>
              <a:t>approach</a:t>
            </a:r>
            <a:r>
              <a:rPr lang="nb-NO" dirty="0"/>
              <a:t> to Plugged &amp; Abandoned Wells (P&amp;A)</a:t>
            </a:r>
          </a:p>
        </p:txBody>
      </p:sp>
      <p:sp>
        <p:nvSpPr>
          <p:cNvPr id="3" name="Text Placeholder 2">
            <a:extLst>
              <a:ext uri="{FF2B5EF4-FFF2-40B4-BE49-F238E27FC236}">
                <a16:creationId xmlns:a16="http://schemas.microsoft.com/office/drawing/2014/main" id="{DA72F7CC-D5E3-6302-55F2-6DB6EE813900}"/>
              </a:ext>
            </a:extLst>
          </p:cNvPr>
          <p:cNvSpPr>
            <a:spLocks noGrp="1"/>
          </p:cNvSpPr>
          <p:nvPr>
            <p:ph type="body" idx="1"/>
          </p:nvPr>
        </p:nvSpPr>
        <p:spPr/>
        <p:txBody>
          <a:bodyPr/>
          <a:lstStyle/>
          <a:p>
            <a:r>
              <a:rPr lang="nb-NO" dirty="0"/>
              <a:t>P&amp;A </a:t>
            </a:r>
            <a:r>
              <a:rPr lang="nb-NO" dirty="0" err="1"/>
              <a:t>Leakage</a:t>
            </a:r>
            <a:r>
              <a:rPr lang="nb-NO" dirty="0"/>
              <a:t> </a:t>
            </a:r>
            <a:r>
              <a:rPr lang="nb-NO" dirty="0" err="1"/>
              <a:t>Calculator</a:t>
            </a:r>
            <a:r>
              <a:rPr lang="nb-NO" dirty="0"/>
              <a:t>: </a:t>
            </a:r>
            <a:r>
              <a:rPr lang="nb-NO" dirty="0" err="1"/>
              <a:t>Quantifying</a:t>
            </a:r>
            <a:r>
              <a:rPr lang="nb-NO" dirty="0"/>
              <a:t> </a:t>
            </a:r>
            <a:r>
              <a:rPr lang="nb-NO" dirty="0" err="1"/>
              <a:t>quality</a:t>
            </a:r>
            <a:r>
              <a:rPr lang="nb-NO" dirty="0"/>
              <a:t> </a:t>
            </a:r>
            <a:r>
              <a:rPr lang="nb-NO" dirty="0" err="1"/>
              <a:t>of</a:t>
            </a:r>
            <a:r>
              <a:rPr lang="nb-NO" dirty="0"/>
              <a:t> </a:t>
            </a:r>
            <a:r>
              <a:rPr lang="nb-NO" dirty="0" err="1"/>
              <a:t>cemented</a:t>
            </a:r>
            <a:r>
              <a:rPr lang="nb-NO" dirty="0"/>
              <a:t> </a:t>
            </a:r>
            <a:r>
              <a:rPr lang="nb-NO" dirty="0" err="1"/>
              <a:t>well</a:t>
            </a:r>
            <a:r>
              <a:rPr lang="nb-NO" dirty="0"/>
              <a:t> </a:t>
            </a:r>
            <a:r>
              <a:rPr lang="nb-NO" dirty="0" err="1"/>
              <a:t>barriers</a:t>
            </a:r>
            <a:endParaRPr lang="nb-NO" dirty="0"/>
          </a:p>
        </p:txBody>
      </p:sp>
    </p:spTree>
    <p:extLst>
      <p:ext uri="{BB962C8B-B14F-4D97-AF65-F5344CB8AC3E}">
        <p14:creationId xmlns:p14="http://schemas.microsoft.com/office/powerpoint/2010/main" val="146423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2615-3E54-1076-292E-3253054BA226}"/>
              </a:ext>
            </a:extLst>
          </p:cNvPr>
          <p:cNvSpPr>
            <a:spLocks noGrp="1"/>
          </p:cNvSpPr>
          <p:nvPr>
            <p:ph type="title"/>
          </p:nvPr>
        </p:nvSpPr>
        <p:spPr>
          <a:xfrm>
            <a:off x="972001" y="299876"/>
            <a:ext cx="7827246" cy="1215717"/>
          </a:xfrm>
        </p:spPr>
        <p:txBody>
          <a:bodyPr/>
          <a:lstStyle/>
          <a:p>
            <a:r>
              <a:rPr lang="nb-NO" dirty="0" err="1"/>
              <a:t>Plugging</a:t>
            </a:r>
            <a:r>
              <a:rPr lang="nb-NO" dirty="0"/>
              <a:t> &amp; Abandonment (P&amp;A)</a:t>
            </a:r>
          </a:p>
        </p:txBody>
      </p:sp>
      <p:sp>
        <p:nvSpPr>
          <p:cNvPr id="3" name="Content Placeholder 2">
            <a:extLst>
              <a:ext uri="{FF2B5EF4-FFF2-40B4-BE49-F238E27FC236}">
                <a16:creationId xmlns:a16="http://schemas.microsoft.com/office/drawing/2014/main" id="{047BEACE-2B93-7AD9-5A7A-0872C7BBDC8E}"/>
              </a:ext>
            </a:extLst>
          </p:cNvPr>
          <p:cNvSpPr>
            <a:spLocks noGrp="1"/>
          </p:cNvSpPr>
          <p:nvPr>
            <p:ph idx="1"/>
          </p:nvPr>
        </p:nvSpPr>
        <p:spPr>
          <a:xfrm>
            <a:off x="1484922" y="1465218"/>
            <a:ext cx="6258698" cy="3530710"/>
          </a:xfrm>
        </p:spPr>
        <p:txBody>
          <a:bodyPr/>
          <a:lstStyle/>
          <a:p>
            <a:r>
              <a:rPr lang="nb-NO" dirty="0"/>
              <a:t>- Oil &amp; gas </a:t>
            </a:r>
            <a:r>
              <a:rPr lang="nb-NO" dirty="0" err="1"/>
              <a:t>wells</a:t>
            </a:r>
            <a:r>
              <a:rPr lang="nb-NO" dirty="0"/>
              <a:t> </a:t>
            </a:r>
            <a:r>
              <a:rPr lang="nb-NO" dirty="0" err="1"/>
              <a:t>are</a:t>
            </a:r>
            <a:r>
              <a:rPr lang="nb-NO" dirty="0"/>
              <a:t> </a:t>
            </a:r>
            <a:r>
              <a:rPr lang="nb-NO" dirty="0" err="1"/>
              <a:t>required</a:t>
            </a:r>
            <a:r>
              <a:rPr lang="nb-NO" dirty="0"/>
              <a:t> to be </a:t>
            </a:r>
            <a:r>
              <a:rPr lang="nb-NO" dirty="0" err="1"/>
              <a:t>plugged</a:t>
            </a:r>
            <a:r>
              <a:rPr lang="nb-NO" dirty="0"/>
              <a:t> and </a:t>
            </a:r>
            <a:r>
              <a:rPr lang="nb-NO" dirty="0" err="1"/>
              <a:t>abandoned</a:t>
            </a:r>
            <a:r>
              <a:rPr lang="nb-NO" dirty="0"/>
              <a:t> (P&amp;A) at end </a:t>
            </a:r>
            <a:r>
              <a:rPr lang="nb-NO" dirty="0" err="1"/>
              <a:t>of</a:t>
            </a:r>
            <a:r>
              <a:rPr lang="nb-NO" dirty="0"/>
              <a:t> </a:t>
            </a:r>
            <a:r>
              <a:rPr lang="nb-NO" dirty="0" err="1"/>
              <a:t>their</a:t>
            </a:r>
            <a:r>
              <a:rPr lang="nb-NO" dirty="0"/>
              <a:t> operative </a:t>
            </a:r>
            <a:r>
              <a:rPr lang="nb-NO" dirty="0" err="1"/>
              <a:t>life</a:t>
            </a:r>
            <a:r>
              <a:rPr lang="nb-NO" dirty="0"/>
              <a:t> </a:t>
            </a:r>
            <a:r>
              <a:rPr lang="nb-NO" dirty="0" err="1"/>
              <a:t>cycle</a:t>
            </a:r>
            <a:r>
              <a:rPr lang="nb-NO" dirty="0"/>
              <a:t>.</a:t>
            </a:r>
          </a:p>
          <a:p>
            <a:r>
              <a:rPr lang="nb-NO" dirty="0"/>
              <a:t>- ~3000 </a:t>
            </a:r>
            <a:r>
              <a:rPr lang="nb-NO" dirty="0" err="1"/>
              <a:t>wells</a:t>
            </a:r>
            <a:r>
              <a:rPr lang="nb-NO" dirty="0"/>
              <a:t> on Norwegian Continental Shelf (NCS) </a:t>
            </a:r>
            <a:r>
              <a:rPr lang="nb-NO" dirty="0" err="1"/>
              <a:t>need</a:t>
            </a:r>
            <a:r>
              <a:rPr lang="nb-NO" dirty="0"/>
              <a:t> to be </a:t>
            </a:r>
            <a:r>
              <a:rPr lang="nb-NO" dirty="0" err="1"/>
              <a:t>P&amp;A’ed</a:t>
            </a:r>
            <a:r>
              <a:rPr lang="nb-NO" dirty="0"/>
              <a:t> in </a:t>
            </a:r>
            <a:r>
              <a:rPr lang="nb-NO" dirty="0" err="1"/>
              <a:t>the</a:t>
            </a:r>
            <a:r>
              <a:rPr lang="nb-NO" dirty="0"/>
              <a:t> </a:t>
            </a:r>
            <a:r>
              <a:rPr lang="nb-NO" dirty="0" err="1"/>
              <a:t>future</a:t>
            </a:r>
            <a:r>
              <a:rPr lang="nb-NO" dirty="0"/>
              <a:t>.</a:t>
            </a:r>
          </a:p>
          <a:p>
            <a:pPr marL="285750" indent="-285750">
              <a:buFontTx/>
              <a:buChar char="-"/>
            </a:pPr>
            <a:r>
              <a:rPr lang="nb-NO" dirty="0" err="1"/>
              <a:t>Estimated</a:t>
            </a:r>
            <a:r>
              <a:rPr lang="nb-NO" dirty="0"/>
              <a:t> </a:t>
            </a:r>
            <a:r>
              <a:rPr lang="nb-NO" dirty="0" err="1"/>
              <a:t>cost</a:t>
            </a:r>
            <a:r>
              <a:rPr lang="nb-NO" dirty="0"/>
              <a:t> (per Sintef) ~800 Billion NOK</a:t>
            </a:r>
          </a:p>
          <a:p>
            <a:pPr marL="285750" indent="-285750">
              <a:buFontTx/>
              <a:buChar char="-"/>
            </a:pPr>
            <a:r>
              <a:rPr lang="nb-NO" dirty="0" err="1"/>
              <a:t>Required</a:t>
            </a:r>
            <a:r>
              <a:rPr lang="nb-NO" dirty="0"/>
              <a:t> </a:t>
            </a:r>
            <a:r>
              <a:rPr lang="nb-NO" dirty="0" err="1"/>
              <a:t>plug</a:t>
            </a:r>
            <a:r>
              <a:rPr lang="nb-NO" dirty="0"/>
              <a:t> </a:t>
            </a:r>
            <a:r>
              <a:rPr lang="nb-NO" dirty="0" err="1"/>
              <a:t>length</a:t>
            </a:r>
            <a:r>
              <a:rPr lang="nb-NO" dirty="0"/>
              <a:t> (per NORSOK-D010) 100/50/30 m</a:t>
            </a:r>
          </a:p>
          <a:p>
            <a:pPr marL="285750" indent="-285750">
              <a:buFontTx/>
              <a:buChar char="-"/>
            </a:pPr>
            <a:r>
              <a:rPr lang="nb-NO" dirty="0" err="1"/>
              <a:t>Reducing</a:t>
            </a:r>
            <a:r>
              <a:rPr lang="nb-NO" dirty="0"/>
              <a:t> </a:t>
            </a:r>
            <a:r>
              <a:rPr lang="nb-NO" dirty="0" err="1"/>
              <a:t>cost</a:t>
            </a:r>
            <a:r>
              <a:rPr lang="nb-NO" dirty="0"/>
              <a:t>: New </a:t>
            </a:r>
            <a:r>
              <a:rPr lang="nb-NO" dirty="0" err="1"/>
              <a:t>technology</a:t>
            </a:r>
            <a:r>
              <a:rPr lang="nb-NO" dirty="0"/>
              <a:t>? </a:t>
            </a:r>
            <a:r>
              <a:rPr lang="nb-NO" dirty="0" err="1"/>
              <a:t>Changing</a:t>
            </a:r>
            <a:r>
              <a:rPr lang="nb-NO" dirty="0"/>
              <a:t> </a:t>
            </a:r>
            <a:r>
              <a:rPr lang="nb-NO" dirty="0" err="1"/>
              <a:t>requirements</a:t>
            </a:r>
            <a:r>
              <a:rPr lang="nb-NO" dirty="0"/>
              <a:t>?</a:t>
            </a:r>
          </a:p>
        </p:txBody>
      </p:sp>
      <p:pic>
        <p:nvPicPr>
          <p:cNvPr id="5" name="Picture 4">
            <a:extLst>
              <a:ext uri="{FF2B5EF4-FFF2-40B4-BE49-F238E27FC236}">
                <a16:creationId xmlns:a16="http://schemas.microsoft.com/office/drawing/2014/main" id="{F00BDB0A-244B-F03D-3821-7DF95BA6F29E}"/>
              </a:ext>
            </a:extLst>
          </p:cNvPr>
          <p:cNvPicPr>
            <a:picLocks noChangeAspect="1"/>
          </p:cNvPicPr>
          <p:nvPr/>
        </p:nvPicPr>
        <p:blipFill>
          <a:blip r:embed="rId2"/>
          <a:stretch>
            <a:fillRect/>
          </a:stretch>
        </p:blipFill>
        <p:spPr>
          <a:xfrm>
            <a:off x="7897052" y="1086339"/>
            <a:ext cx="3989207" cy="4208584"/>
          </a:xfrm>
          <a:prstGeom prst="rect">
            <a:avLst/>
          </a:prstGeom>
        </p:spPr>
      </p:pic>
      <p:sp>
        <p:nvSpPr>
          <p:cNvPr id="6" name="TextBox 5">
            <a:extLst>
              <a:ext uri="{FF2B5EF4-FFF2-40B4-BE49-F238E27FC236}">
                <a16:creationId xmlns:a16="http://schemas.microsoft.com/office/drawing/2014/main" id="{76CE89E7-B8E4-169B-4141-67B149D6B9E3}"/>
              </a:ext>
            </a:extLst>
          </p:cNvPr>
          <p:cNvSpPr txBox="1"/>
          <p:nvPr/>
        </p:nvSpPr>
        <p:spPr>
          <a:xfrm>
            <a:off x="8050484" y="5294923"/>
            <a:ext cx="3989207" cy="400110"/>
          </a:xfrm>
          <a:prstGeom prst="rect">
            <a:avLst/>
          </a:prstGeom>
          <a:noFill/>
        </p:spPr>
        <p:txBody>
          <a:bodyPr wrap="square" rtlCol="0">
            <a:spAutoFit/>
          </a:bodyPr>
          <a:lstStyle/>
          <a:p>
            <a:r>
              <a:rPr lang="nb-NO" sz="1000" dirty="0">
                <a:hlinkClick r:id="rId3"/>
              </a:rPr>
              <a:t>https://e24.no/det-groenne-skiftet/i/ALRK3q/sintef-forsker-ryddejobben-etter-oljealderen-blir-dyr</a:t>
            </a:r>
            <a:endParaRPr lang="nb-NO" sz="1000" dirty="0"/>
          </a:p>
        </p:txBody>
      </p:sp>
      <p:pic>
        <p:nvPicPr>
          <p:cNvPr id="8" name="Picture 7">
            <a:extLst>
              <a:ext uri="{FF2B5EF4-FFF2-40B4-BE49-F238E27FC236}">
                <a16:creationId xmlns:a16="http://schemas.microsoft.com/office/drawing/2014/main" id="{18935A95-C351-4F00-60BE-4A7C3472AA58}"/>
              </a:ext>
            </a:extLst>
          </p:cNvPr>
          <p:cNvPicPr>
            <a:picLocks noChangeAspect="1"/>
          </p:cNvPicPr>
          <p:nvPr/>
        </p:nvPicPr>
        <p:blipFill>
          <a:blip r:embed="rId4"/>
          <a:stretch>
            <a:fillRect/>
          </a:stretch>
        </p:blipFill>
        <p:spPr>
          <a:xfrm>
            <a:off x="76651" y="1408783"/>
            <a:ext cx="1360703" cy="3257002"/>
          </a:xfrm>
          <a:prstGeom prst="rect">
            <a:avLst/>
          </a:prstGeom>
        </p:spPr>
      </p:pic>
      <p:sp>
        <p:nvSpPr>
          <p:cNvPr id="9" name="TextBox 8">
            <a:extLst>
              <a:ext uri="{FF2B5EF4-FFF2-40B4-BE49-F238E27FC236}">
                <a16:creationId xmlns:a16="http://schemas.microsoft.com/office/drawing/2014/main" id="{95C2FFE2-15D7-57A9-EAEA-570AFA1F9AA3}"/>
              </a:ext>
            </a:extLst>
          </p:cNvPr>
          <p:cNvSpPr txBox="1"/>
          <p:nvPr/>
        </p:nvSpPr>
        <p:spPr>
          <a:xfrm>
            <a:off x="132155" y="4665785"/>
            <a:ext cx="1439818" cy="246221"/>
          </a:xfrm>
          <a:prstGeom prst="rect">
            <a:avLst/>
          </a:prstGeom>
          <a:noFill/>
        </p:spPr>
        <p:txBody>
          <a:bodyPr wrap="none" rtlCol="0">
            <a:spAutoFit/>
          </a:bodyPr>
          <a:lstStyle/>
          <a:p>
            <a:r>
              <a:rPr lang="nb-NO" sz="1000" i="1" dirty="0"/>
              <a:t>NORSOK D-010:2021</a:t>
            </a:r>
          </a:p>
        </p:txBody>
      </p:sp>
    </p:spTree>
    <p:extLst>
      <p:ext uri="{BB962C8B-B14F-4D97-AF65-F5344CB8AC3E}">
        <p14:creationId xmlns:p14="http://schemas.microsoft.com/office/powerpoint/2010/main" val="30904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3118" y="118113"/>
            <a:ext cx="8167836" cy="879577"/>
          </a:xfrm>
        </p:spPr>
        <p:txBody>
          <a:bodyPr/>
          <a:lstStyle/>
          <a:p>
            <a:r>
              <a:rPr lang="en-US" dirty="0"/>
              <a:t>P&amp;A Leakage Calculator: A Risk-based approach to P&amp;A</a:t>
            </a:r>
          </a:p>
        </p:txBody>
      </p:sp>
      <p:sp>
        <p:nvSpPr>
          <p:cNvPr id="4" name="Plassholder for lysbildenummer 3"/>
          <p:cNvSpPr>
            <a:spLocks noGrp="1"/>
          </p:cNvSpPr>
          <p:nvPr>
            <p:ph type="sldNum" sz="quarter" idx="12"/>
          </p:nvPr>
        </p:nvSpPr>
        <p:spPr/>
        <p:txBody>
          <a:bodyPr/>
          <a:lstStyle/>
          <a:p>
            <a:fld id="{8FE85038-255D-4009-A425-AF6B026FC93D}" type="slidenum">
              <a:rPr lang="nb-NO" smtClean="0"/>
              <a:pPr/>
              <a:t>12</a:t>
            </a:fld>
            <a:endParaRPr lang="nb-NO" dirty="0"/>
          </a:p>
        </p:txBody>
      </p:sp>
      <p:sp>
        <p:nvSpPr>
          <p:cNvPr id="6" name="Avrundet rektangel 5"/>
          <p:cNvSpPr/>
          <p:nvPr/>
        </p:nvSpPr>
        <p:spPr>
          <a:xfrm>
            <a:off x="517066" y="2013746"/>
            <a:ext cx="1741335" cy="10098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Well under consideration for PP&amp;A</a:t>
            </a:r>
          </a:p>
        </p:txBody>
      </p:sp>
      <p:sp>
        <p:nvSpPr>
          <p:cNvPr id="7" name="Avrundet rektangel 6"/>
          <p:cNvSpPr/>
          <p:nvPr/>
        </p:nvSpPr>
        <p:spPr>
          <a:xfrm>
            <a:off x="2633438" y="2013746"/>
            <a:ext cx="1741335" cy="1009815"/>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Propose permanent barrier design</a:t>
            </a:r>
          </a:p>
        </p:txBody>
      </p:sp>
      <p:sp>
        <p:nvSpPr>
          <p:cNvPr id="9" name="Avrundet rektangel 8"/>
          <p:cNvSpPr/>
          <p:nvPr/>
        </p:nvSpPr>
        <p:spPr>
          <a:xfrm>
            <a:off x="7811171" y="1989077"/>
            <a:ext cx="1741335" cy="5889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Final barrier system (A)</a:t>
            </a:r>
          </a:p>
        </p:txBody>
      </p:sp>
      <p:sp>
        <p:nvSpPr>
          <p:cNvPr id="10" name="Avrundet rektangel 9"/>
          <p:cNvSpPr/>
          <p:nvPr/>
        </p:nvSpPr>
        <p:spPr>
          <a:xfrm>
            <a:off x="5232036" y="2729073"/>
            <a:ext cx="1741335" cy="58897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Acceptable risk?</a:t>
            </a:r>
          </a:p>
        </p:txBody>
      </p:sp>
      <p:sp>
        <p:nvSpPr>
          <p:cNvPr id="11" name="Avrundet rektangel 10"/>
          <p:cNvSpPr/>
          <p:nvPr/>
        </p:nvSpPr>
        <p:spPr>
          <a:xfrm>
            <a:off x="5232035" y="1725520"/>
            <a:ext cx="1741335" cy="58897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err="1"/>
              <a:t>Compliance</a:t>
            </a:r>
            <a:r>
              <a:rPr lang="nb-NO" sz="1400" dirty="0"/>
              <a:t> </a:t>
            </a:r>
            <a:r>
              <a:rPr lang="nb-NO" sz="1400" dirty="0" err="1"/>
              <a:t>with</a:t>
            </a:r>
            <a:r>
              <a:rPr lang="nb-NO" sz="1400" dirty="0"/>
              <a:t> NORSOK D-010?</a:t>
            </a:r>
          </a:p>
        </p:txBody>
      </p:sp>
      <p:cxnSp>
        <p:nvCxnSpPr>
          <p:cNvPr id="13" name="Rett pilkobling 12"/>
          <p:cNvCxnSpPr>
            <a:stCxn id="6" idx="3"/>
            <a:endCxn id="7" idx="1"/>
          </p:cNvCxnSpPr>
          <p:nvPr/>
        </p:nvCxnSpPr>
        <p:spPr>
          <a:xfrm>
            <a:off x="2258401" y="2518654"/>
            <a:ext cx="3750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Vinkel 14"/>
          <p:cNvCxnSpPr>
            <a:stCxn id="7" idx="3"/>
            <a:endCxn id="10" idx="1"/>
          </p:cNvCxnSpPr>
          <p:nvPr/>
        </p:nvCxnSpPr>
        <p:spPr>
          <a:xfrm>
            <a:off x="4374773" y="2518654"/>
            <a:ext cx="857263" cy="50490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Vinkel 16"/>
          <p:cNvCxnSpPr>
            <a:cxnSpLocks/>
            <a:stCxn id="7" idx="3"/>
            <a:endCxn id="11" idx="1"/>
          </p:cNvCxnSpPr>
          <p:nvPr/>
        </p:nvCxnSpPr>
        <p:spPr>
          <a:xfrm flipV="1">
            <a:off x="4374773" y="2020008"/>
            <a:ext cx="857262" cy="49864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98C0C5C-DDE5-4B4A-AA57-0AE2A2694F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217" y="4027299"/>
            <a:ext cx="4564442" cy="17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075B5A-F10B-4281-A62A-3EF6720A1403}"/>
              </a:ext>
            </a:extLst>
          </p:cNvPr>
          <p:cNvPicPr>
            <a:picLocks noChangeAspect="1"/>
          </p:cNvPicPr>
          <p:nvPr/>
        </p:nvPicPr>
        <p:blipFill>
          <a:blip r:embed="rId3"/>
          <a:stretch>
            <a:fillRect/>
          </a:stretch>
        </p:blipFill>
        <p:spPr>
          <a:xfrm>
            <a:off x="4915659" y="4027299"/>
            <a:ext cx="1905791" cy="1771687"/>
          </a:xfrm>
          <a:prstGeom prst="rect">
            <a:avLst/>
          </a:prstGeom>
        </p:spPr>
      </p:pic>
      <p:sp>
        <p:nvSpPr>
          <p:cNvPr id="33" name="Avrundet rektangel 6">
            <a:extLst>
              <a:ext uri="{FF2B5EF4-FFF2-40B4-BE49-F238E27FC236}">
                <a16:creationId xmlns:a16="http://schemas.microsoft.com/office/drawing/2014/main" id="{86933B41-7888-4C41-91BA-FBEBAA7F06EF}"/>
              </a:ext>
            </a:extLst>
          </p:cNvPr>
          <p:cNvSpPr/>
          <p:nvPr/>
        </p:nvSpPr>
        <p:spPr>
          <a:xfrm>
            <a:off x="5218629" y="997690"/>
            <a:ext cx="1754741" cy="2571750"/>
          </a:xfrm>
          <a:prstGeom prst="roundRect">
            <a:avLst/>
          </a:prstGeom>
          <a:solidFill>
            <a:srgbClr val="0070C0">
              <a:alpha val="2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solidFill>
                  <a:schemeClr val="tx1"/>
                </a:solidFill>
              </a:rPr>
              <a:t>Design quality assessment</a:t>
            </a:r>
          </a:p>
        </p:txBody>
      </p:sp>
      <p:cxnSp>
        <p:nvCxnSpPr>
          <p:cNvPr id="34" name="Rett pilkobling 12">
            <a:extLst>
              <a:ext uri="{FF2B5EF4-FFF2-40B4-BE49-F238E27FC236}">
                <a16:creationId xmlns:a16="http://schemas.microsoft.com/office/drawing/2014/main" id="{8A536496-5D25-4E62-B70B-53FFB08B44FF}"/>
              </a:ext>
            </a:extLst>
          </p:cNvPr>
          <p:cNvCxnSpPr>
            <a:cxnSpLocks/>
            <a:stCxn id="33" idx="3"/>
            <a:endCxn id="9" idx="1"/>
          </p:cNvCxnSpPr>
          <p:nvPr/>
        </p:nvCxnSpPr>
        <p:spPr>
          <a:xfrm>
            <a:off x="6973370" y="2283565"/>
            <a:ext cx="8378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Avrundet rektangel 5">
            <a:extLst>
              <a:ext uri="{FF2B5EF4-FFF2-40B4-BE49-F238E27FC236}">
                <a16:creationId xmlns:a16="http://schemas.microsoft.com/office/drawing/2014/main" id="{BDF59236-4C70-472D-AF52-F38C59BFAF49}"/>
              </a:ext>
            </a:extLst>
          </p:cNvPr>
          <p:cNvSpPr/>
          <p:nvPr/>
        </p:nvSpPr>
        <p:spPr>
          <a:xfrm>
            <a:off x="34840" y="4027299"/>
            <a:ext cx="10938283" cy="2781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dirty="0"/>
          </a:p>
        </p:txBody>
      </p:sp>
      <p:cxnSp>
        <p:nvCxnSpPr>
          <p:cNvPr id="40" name="Rett pilkobling 12">
            <a:extLst>
              <a:ext uri="{FF2B5EF4-FFF2-40B4-BE49-F238E27FC236}">
                <a16:creationId xmlns:a16="http://schemas.microsoft.com/office/drawing/2014/main" id="{019449E4-EC45-4675-9457-66AFB1FBB091}"/>
              </a:ext>
            </a:extLst>
          </p:cNvPr>
          <p:cNvCxnSpPr>
            <a:cxnSpLocks/>
          </p:cNvCxnSpPr>
          <p:nvPr/>
        </p:nvCxnSpPr>
        <p:spPr>
          <a:xfrm flipV="1">
            <a:off x="6092307" y="3569440"/>
            <a:ext cx="0" cy="414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B25A9D-F81C-4D69-AA2A-19DE2B1EBDEE}"/>
              </a:ext>
            </a:extLst>
          </p:cNvPr>
          <p:cNvSpPr txBox="1"/>
          <p:nvPr/>
        </p:nvSpPr>
        <p:spPr>
          <a:xfrm flipH="1">
            <a:off x="6156650" y="3627269"/>
            <a:ext cx="5050611" cy="338554"/>
          </a:xfrm>
          <a:prstGeom prst="rect">
            <a:avLst/>
          </a:prstGeom>
          <a:noFill/>
        </p:spPr>
        <p:txBody>
          <a:bodyPr wrap="square" rtlCol="0">
            <a:spAutoFit/>
          </a:bodyPr>
          <a:lstStyle/>
          <a:p>
            <a:r>
              <a:rPr lang="en-US" sz="1600" i="1" dirty="0">
                <a:highlight>
                  <a:srgbClr val="FFFF00"/>
                </a:highlight>
              </a:rPr>
              <a:t>Quality evaluation, expressed in terms of leakage risk</a:t>
            </a:r>
          </a:p>
        </p:txBody>
      </p:sp>
      <p:sp>
        <p:nvSpPr>
          <p:cNvPr id="21" name="Content Placeholder 9">
            <a:extLst>
              <a:ext uri="{FF2B5EF4-FFF2-40B4-BE49-F238E27FC236}">
                <a16:creationId xmlns:a16="http://schemas.microsoft.com/office/drawing/2014/main" id="{B2516358-A1BB-4EB9-9D21-0311638010D5}"/>
              </a:ext>
            </a:extLst>
          </p:cNvPr>
          <p:cNvSpPr>
            <a:spLocks noGrp="1"/>
          </p:cNvSpPr>
          <p:nvPr>
            <p:ph idx="1"/>
          </p:nvPr>
        </p:nvSpPr>
        <p:spPr>
          <a:xfrm>
            <a:off x="6869176" y="4089579"/>
            <a:ext cx="3482522" cy="2719221"/>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62500" lnSpcReduction="20000"/>
          </a:bodyPr>
          <a:lstStyle/>
          <a:p>
            <a:r>
              <a:rPr lang="nb-NO" dirty="0" err="1"/>
              <a:t>Decision</a:t>
            </a:r>
            <a:r>
              <a:rPr lang="nb-NO" dirty="0"/>
              <a:t> support for P&amp;A design</a:t>
            </a:r>
          </a:p>
          <a:p>
            <a:r>
              <a:rPr lang="nb-NO" dirty="0" err="1"/>
              <a:t>Cost</a:t>
            </a:r>
            <a:r>
              <a:rPr lang="nb-NO" dirty="0"/>
              <a:t>/</a:t>
            </a:r>
            <a:r>
              <a:rPr lang="nb-NO" dirty="0" err="1"/>
              <a:t>benefit</a:t>
            </a:r>
            <a:r>
              <a:rPr lang="nb-NO" dirty="0"/>
              <a:t> </a:t>
            </a:r>
            <a:r>
              <a:rPr lang="nb-NO" dirty="0" err="1"/>
              <a:t>of</a:t>
            </a:r>
            <a:r>
              <a:rPr lang="nb-NO" dirty="0"/>
              <a:t> alternative P&amp;A designs</a:t>
            </a:r>
          </a:p>
          <a:p>
            <a:r>
              <a:rPr lang="nb-NO" dirty="0" err="1"/>
              <a:t>Establishing</a:t>
            </a:r>
            <a:r>
              <a:rPr lang="nb-NO" dirty="0"/>
              <a:t> risk </a:t>
            </a:r>
            <a:r>
              <a:rPr lang="nb-NO" dirty="0" err="1"/>
              <a:t>acceptability</a:t>
            </a:r>
            <a:r>
              <a:rPr lang="nb-NO" dirty="0"/>
              <a:t> </a:t>
            </a:r>
            <a:r>
              <a:rPr lang="nb-NO" dirty="0" err="1"/>
              <a:t>criteria</a:t>
            </a:r>
            <a:endParaRPr lang="nb-NO" dirty="0"/>
          </a:p>
          <a:p>
            <a:r>
              <a:rPr lang="nb-NO" dirty="0"/>
              <a:t>«</a:t>
            </a:r>
            <a:r>
              <a:rPr lang="nb-NO" dirty="0" err="1"/>
              <a:t>Risking</a:t>
            </a:r>
            <a:r>
              <a:rPr lang="nb-NO" dirty="0"/>
              <a:t>» </a:t>
            </a:r>
            <a:r>
              <a:rPr lang="nb-NO" dirty="0" err="1"/>
              <a:t>of</a:t>
            </a:r>
            <a:r>
              <a:rPr lang="nb-NO" dirty="0"/>
              <a:t> </a:t>
            </a:r>
            <a:r>
              <a:rPr lang="nb-NO" dirty="0" err="1"/>
              <a:t>well</a:t>
            </a:r>
            <a:r>
              <a:rPr lang="nb-NO" dirty="0"/>
              <a:t> </a:t>
            </a:r>
            <a:r>
              <a:rPr lang="nb-NO" dirty="0" err="1"/>
              <a:t>barriers</a:t>
            </a:r>
            <a:endParaRPr lang="nb-NO" dirty="0"/>
          </a:p>
          <a:p>
            <a:r>
              <a:rPr lang="nb-NO" dirty="0" err="1"/>
              <a:t>Estimation</a:t>
            </a:r>
            <a:r>
              <a:rPr lang="nb-NO" dirty="0"/>
              <a:t> </a:t>
            </a:r>
            <a:r>
              <a:rPr lang="nb-NO" dirty="0" err="1"/>
              <a:t>of</a:t>
            </a:r>
            <a:r>
              <a:rPr lang="nb-NO" dirty="0"/>
              <a:t> </a:t>
            </a:r>
            <a:r>
              <a:rPr lang="nb-NO" dirty="0" err="1"/>
              <a:t>expected</a:t>
            </a:r>
            <a:r>
              <a:rPr lang="nb-NO" dirty="0"/>
              <a:t> </a:t>
            </a:r>
            <a:r>
              <a:rPr lang="nb-NO" dirty="0" err="1"/>
              <a:t>barrier</a:t>
            </a:r>
            <a:r>
              <a:rPr lang="nb-NO" dirty="0"/>
              <a:t> </a:t>
            </a:r>
            <a:r>
              <a:rPr lang="nb-NO" dirty="0" err="1"/>
              <a:t>lifetime</a:t>
            </a:r>
            <a:endParaRPr lang="nb-NO" dirty="0"/>
          </a:p>
          <a:p>
            <a:r>
              <a:rPr lang="nb-NO" dirty="0" err="1"/>
              <a:t>Environmental</a:t>
            </a:r>
            <a:r>
              <a:rPr lang="nb-NO" dirty="0"/>
              <a:t> </a:t>
            </a:r>
            <a:r>
              <a:rPr lang="nb-NO" dirty="0" err="1"/>
              <a:t>impact</a:t>
            </a:r>
            <a:r>
              <a:rPr lang="nb-NO" dirty="0"/>
              <a:t> </a:t>
            </a:r>
            <a:r>
              <a:rPr lang="nb-NO" dirty="0" err="1"/>
              <a:t>of</a:t>
            </a:r>
            <a:r>
              <a:rPr lang="nb-NO" dirty="0"/>
              <a:t> </a:t>
            </a:r>
            <a:r>
              <a:rPr lang="nb-NO" dirty="0" err="1"/>
              <a:t>various</a:t>
            </a:r>
            <a:r>
              <a:rPr lang="nb-NO" dirty="0"/>
              <a:t> </a:t>
            </a:r>
            <a:r>
              <a:rPr lang="nb-NO" dirty="0" err="1"/>
              <a:t>seepage</a:t>
            </a:r>
            <a:r>
              <a:rPr lang="nb-NO" dirty="0"/>
              <a:t> scenarios</a:t>
            </a:r>
          </a:p>
          <a:p>
            <a:r>
              <a:rPr lang="nb-NO" dirty="0" err="1"/>
              <a:t>Conformity</a:t>
            </a:r>
            <a:r>
              <a:rPr lang="nb-NO" dirty="0"/>
              <a:t> to </a:t>
            </a:r>
            <a:r>
              <a:rPr lang="nb-NO" dirty="0" err="1"/>
              <a:t>prevailing</a:t>
            </a:r>
            <a:r>
              <a:rPr lang="nb-NO" dirty="0"/>
              <a:t> standards/guidelines?</a:t>
            </a:r>
          </a:p>
          <a:p>
            <a:r>
              <a:rPr lang="nb-NO" dirty="0" err="1"/>
              <a:t>Sensitivity</a:t>
            </a:r>
            <a:r>
              <a:rPr lang="nb-NO" dirty="0"/>
              <a:t> </a:t>
            </a:r>
            <a:r>
              <a:rPr lang="nb-NO" dirty="0" err="1"/>
              <a:t>of</a:t>
            </a:r>
            <a:r>
              <a:rPr lang="nb-NO" dirty="0"/>
              <a:t> P&amp;A design vs. </a:t>
            </a:r>
            <a:r>
              <a:rPr lang="nb-NO" dirty="0" err="1"/>
              <a:t>Well</a:t>
            </a:r>
            <a:r>
              <a:rPr lang="nb-NO" dirty="0"/>
              <a:t> </a:t>
            </a:r>
            <a:r>
              <a:rPr lang="nb-NO" dirty="0" err="1"/>
              <a:t>integrity</a:t>
            </a:r>
            <a:endParaRPr lang="nb-NO" dirty="0"/>
          </a:p>
          <a:p>
            <a:endParaRPr lang="nb-NO" dirty="0"/>
          </a:p>
          <a:p>
            <a:endParaRPr lang="nb-NO" dirty="0"/>
          </a:p>
        </p:txBody>
      </p:sp>
      <p:pic>
        <p:nvPicPr>
          <p:cNvPr id="8" name="Picture 7">
            <a:extLst>
              <a:ext uri="{FF2B5EF4-FFF2-40B4-BE49-F238E27FC236}">
                <a16:creationId xmlns:a16="http://schemas.microsoft.com/office/drawing/2014/main" id="{E5EA523F-960E-8E3A-AFF2-C4B53D7D9138}"/>
              </a:ext>
            </a:extLst>
          </p:cNvPr>
          <p:cNvPicPr>
            <a:picLocks noChangeAspect="1"/>
          </p:cNvPicPr>
          <p:nvPr/>
        </p:nvPicPr>
        <p:blipFill>
          <a:blip r:embed="rId4"/>
          <a:stretch>
            <a:fillRect/>
          </a:stretch>
        </p:blipFill>
        <p:spPr>
          <a:xfrm>
            <a:off x="351216" y="5781163"/>
            <a:ext cx="6431433" cy="958723"/>
          </a:xfrm>
          <a:prstGeom prst="rect">
            <a:avLst/>
          </a:prstGeom>
        </p:spPr>
      </p:pic>
      <p:pic>
        <p:nvPicPr>
          <p:cNvPr id="12" name="Picture 11" descr="Logo&#10;&#10;Description automatically generated">
            <a:extLst>
              <a:ext uri="{FF2B5EF4-FFF2-40B4-BE49-F238E27FC236}">
                <a16:creationId xmlns:a16="http://schemas.microsoft.com/office/drawing/2014/main" id="{3A2DB26E-CD38-65F4-967B-373A8532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4493" y="0"/>
            <a:ext cx="2243539" cy="1170218"/>
          </a:xfrm>
          <a:prstGeom prst="rect">
            <a:avLst/>
          </a:prstGeom>
        </p:spPr>
      </p:pic>
      <p:pic>
        <p:nvPicPr>
          <p:cNvPr id="14" name="Picture 13">
            <a:extLst>
              <a:ext uri="{FF2B5EF4-FFF2-40B4-BE49-F238E27FC236}">
                <a16:creationId xmlns:a16="http://schemas.microsoft.com/office/drawing/2014/main" id="{CC54368A-F49E-F4DC-126D-8C03213A0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0683" y="1343019"/>
            <a:ext cx="604879" cy="604879"/>
          </a:xfrm>
          <a:prstGeom prst="rect">
            <a:avLst/>
          </a:prstGeom>
        </p:spPr>
        <p:style>
          <a:lnRef idx="2">
            <a:schemeClr val="accent1"/>
          </a:lnRef>
          <a:fillRef idx="1">
            <a:schemeClr val="lt1"/>
          </a:fillRef>
          <a:effectRef idx="0">
            <a:schemeClr val="accent1"/>
          </a:effectRef>
          <a:fontRef idx="minor">
            <a:schemeClr val="dk1"/>
          </a:fontRef>
        </p:style>
      </p:pic>
      <p:pic>
        <p:nvPicPr>
          <p:cNvPr id="16" name="Picture 15">
            <a:extLst>
              <a:ext uri="{FF2B5EF4-FFF2-40B4-BE49-F238E27FC236}">
                <a16:creationId xmlns:a16="http://schemas.microsoft.com/office/drawing/2014/main" id="{B25ED3D5-117A-5C96-E056-1965C7322EA8}"/>
              </a:ext>
            </a:extLst>
          </p:cNvPr>
          <p:cNvPicPr>
            <a:picLocks noChangeAspect="1"/>
          </p:cNvPicPr>
          <p:nvPr/>
        </p:nvPicPr>
        <p:blipFill>
          <a:blip r:embed="rId7"/>
          <a:stretch>
            <a:fillRect/>
          </a:stretch>
        </p:blipFill>
        <p:spPr>
          <a:xfrm>
            <a:off x="9769297" y="2019318"/>
            <a:ext cx="996710" cy="275747"/>
          </a:xfrm>
          <a:prstGeom prst="rect">
            <a:avLst/>
          </a:prstGeom>
        </p:spPr>
      </p:pic>
      <p:pic>
        <p:nvPicPr>
          <p:cNvPr id="18" name="Picture 2" descr="Resultado de imagem para shell global solutions">
            <a:extLst>
              <a:ext uri="{FF2B5EF4-FFF2-40B4-BE49-F238E27FC236}">
                <a16:creationId xmlns:a16="http://schemas.microsoft.com/office/drawing/2014/main" id="{539981C6-2FDA-B418-35E8-7F65932EBA1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76" r="81752"/>
          <a:stretch/>
        </p:blipFill>
        <p:spPr bwMode="auto">
          <a:xfrm>
            <a:off x="10216684" y="2604285"/>
            <a:ext cx="383037" cy="32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esultado de imagen para Petrobras">
            <a:extLst>
              <a:ext uri="{FF2B5EF4-FFF2-40B4-BE49-F238E27FC236}">
                <a16:creationId xmlns:a16="http://schemas.microsoft.com/office/drawing/2014/main" id="{DDC110AE-6740-ABFC-B759-B04766D3CD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5626" y="2928120"/>
            <a:ext cx="807335" cy="6330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ilderesultat for conocophillips">
            <a:extLst>
              <a:ext uri="{FF2B5EF4-FFF2-40B4-BE49-F238E27FC236}">
                <a16:creationId xmlns:a16="http://schemas.microsoft.com/office/drawing/2014/main" id="{1B64A323-6DB8-0FC9-63A4-3DFEAF3F23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52281" y="2072709"/>
            <a:ext cx="818713" cy="1892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Bilderesultat for ptil">
            <a:extLst>
              <a:ext uri="{FF2B5EF4-FFF2-40B4-BE49-F238E27FC236}">
                <a16:creationId xmlns:a16="http://schemas.microsoft.com/office/drawing/2014/main" id="{EE753594-5EA0-49AD-13B8-344B8A77FF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0010" y="2480469"/>
            <a:ext cx="1297871" cy="519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ilderesultat for aker bp">
            <a:extLst>
              <a:ext uri="{FF2B5EF4-FFF2-40B4-BE49-F238E27FC236}">
                <a16:creationId xmlns:a16="http://schemas.microsoft.com/office/drawing/2014/main" id="{35964F17-2927-F3E0-ABD2-A89D3C0D90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26925" y="3152354"/>
            <a:ext cx="869464" cy="46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82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4A9B-7644-4DFC-AA8D-3CA16F70823F}"/>
              </a:ext>
            </a:extLst>
          </p:cNvPr>
          <p:cNvSpPr>
            <a:spLocks noGrp="1"/>
          </p:cNvSpPr>
          <p:nvPr>
            <p:ph type="title"/>
          </p:nvPr>
        </p:nvSpPr>
        <p:spPr>
          <a:xfrm>
            <a:off x="366216" y="59878"/>
            <a:ext cx="7008139" cy="879577"/>
          </a:xfrm>
        </p:spPr>
        <p:txBody>
          <a:bodyPr>
            <a:normAutofit fontScale="90000"/>
          </a:bodyPr>
          <a:lstStyle/>
          <a:p>
            <a:r>
              <a:rPr lang="nb-NO" sz="3600" dirty="0"/>
              <a:t>P&amp;A </a:t>
            </a:r>
            <a:r>
              <a:rPr lang="nb-NO" sz="3600" dirty="0" err="1"/>
              <a:t>Leakage</a:t>
            </a:r>
            <a:r>
              <a:rPr lang="nb-NO" sz="3600" dirty="0"/>
              <a:t> </a:t>
            </a:r>
            <a:r>
              <a:rPr lang="nb-NO" sz="3600" dirty="0" err="1"/>
              <a:t>Calculator</a:t>
            </a:r>
            <a:r>
              <a:rPr lang="nb-NO" sz="3600" dirty="0"/>
              <a:t> - </a:t>
            </a:r>
            <a:r>
              <a:rPr lang="nb-NO" sz="3600" dirty="0" err="1"/>
              <a:t>Overview</a:t>
            </a:r>
            <a:endParaRPr lang="nb-NO" sz="3600" dirty="0"/>
          </a:p>
        </p:txBody>
      </p:sp>
      <p:sp>
        <p:nvSpPr>
          <p:cNvPr id="7" name="TextBox 6">
            <a:extLst>
              <a:ext uri="{FF2B5EF4-FFF2-40B4-BE49-F238E27FC236}">
                <a16:creationId xmlns:a16="http://schemas.microsoft.com/office/drawing/2014/main" id="{40E71C8C-7A17-47E5-B452-D686EA1F9DDD}"/>
              </a:ext>
            </a:extLst>
          </p:cNvPr>
          <p:cNvSpPr txBox="1"/>
          <p:nvPr/>
        </p:nvSpPr>
        <p:spPr>
          <a:xfrm>
            <a:off x="427592" y="1184322"/>
            <a:ext cx="3073706" cy="2385268"/>
          </a:xfrm>
          <a:prstGeom prst="rect">
            <a:avLst/>
          </a:prstGeom>
          <a:ln w="47625"/>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nb-NO" sz="1400" dirty="0" err="1"/>
              <a:t>Well</a:t>
            </a:r>
            <a:r>
              <a:rPr lang="nb-NO" sz="1400" dirty="0"/>
              <a:t> </a:t>
            </a:r>
            <a:r>
              <a:rPr lang="nb-NO" sz="1400" dirty="0" err="1"/>
              <a:t>information</a:t>
            </a:r>
            <a:endParaRPr lang="nb-NO" sz="1400" dirty="0"/>
          </a:p>
          <a:p>
            <a:r>
              <a:rPr lang="nb-NO" sz="1400" dirty="0" err="1"/>
              <a:t>Geological</a:t>
            </a:r>
            <a:r>
              <a:rPr lang="nb-NO" sz="1400" dirty="0"/>
              <a:t> </a:t>
            </a:r>
            <a:r>
              <a:rPr lang="nb-NO" sz="1400" dirty="0" err="1"/>
              <a:t>information</a:t>
            </a:r>
            <a:endParaRPr lang="nb-NO" sz="1400" dirty="0"/>
          </a:p>
          <a:p>
            <a:r>
              <a:rPr lang="nb-NO" sz="1400" dirty="0" err="1"/>
              <a:t>Reservoir</a:t>
            </a:r>
            <a:r>
              <a:rPr lang="nb-NO" sz="1400" dirty="0"/>
              <a:t> </a:t>
            </a:r>
            <a:r>
              <a:rPr lang="nb-NO" sz="1400" dirty="0" err="1"/>
              <a:t>properties</a:t>
            </a:r>
            <a:endParaRPr lang="nb-NO" sz="1400" dirty="0"/>
          </a:p>
          <a:p>
            <a:r>
              <a:rPr lang="nb-NO" sz="1400" dirty="0" err="1"/>
              <a:t>Proposed</a:t>
            </a:r>
            <a:r>
              <a:rPr lang="nb-NO" sz="1400" dirty="0"/>
              <a:t> </a:t>
            </a:r>
            <a:r>
              <a:rPr lang="nb-NO" sz="1400" dirty="0" err="1"/>
              <a:t>well</a:t>
            </a:r>
            <a:r>
              <a:rPr lang="nb-NO" sz="1400" dirty="0"/>
              <a:t> design</a:t>
            </a:r>
          </a:p>
          <a:p>
            <a:r>
              <a:rPr lang="nb-NO" sz="1400" dirty="0" err="1"/>
              <a:t>Proposed</a:t>
            </a:r>
            <a:r>
              <a:rPr lang="nb-NO" sz="1400" dirty="0"/>
              <a:t> P&amp;A design</a:t>
            </a:r>
          </a:p>
          <a:p>
            <a:r>
              <a:rPr lang="nb-NO" sz="1400" dirty="0"/>
              <a:t>Plug material </a:t>
            </a:r>
            <a:r>
              <a:rPr lang="nb-NO" sz="1400" dirty="0" err="1"/>
              <a:t>mechanical</a:t>
            </a:r>
            <a:r>
              <a:rPr lang="nb-NO" sz="1400" dirty="0"/>
              <a:t> </a:t>
            </a:r>
            <a:r>
              <a:rPr lang="nb-NO" sz="1400" dirty="0" err="1"/>
              <a:t>properties</a:t>
            </a:r>
            <a:endParaRPr lang="nb-NO" sz="1400" dirty="0"/>
          </a:p>
          <a:p>
            <a:r>
              <a:rPr lang="nb-NO" sz="1400" dirty="0" err="1"/>
              <a:t>Well</a:t>
            </a:r>
            <a:r>
              <a:rPr lang="nb-NO" sz="1400" dirty="0"/>
              <a:t> barrier </a:t>
            </a:r>
            <a:r>
              <a:rPr lang="nb-NO" sz="1400" dirty="0" err="1"/>
              <a:t>envelopes</a:t>
            </a:r>
            <a:endParaRPr lang="nb-NO" sz="1400" dirty="0"/>
          </a:p>
          <a:p>
            <a:r>
              <a:rPr lang="nb-NO" sz="1400" dirty="0" err="1"/>
              <a:t>Failure</a:t>
            </a:r>
            <a:r>
              <a:rPr lang="nb-NO" sz="1400" dirty="0"/>
              <a:t> mode </a:t>
            </a:r>
            <a:r>
              <a:rPr lang="nb-NO" sz="1400" dirty="0" err="1"/>
              <a:t>properties</a:t>
            </a:r>
            <a:endParaRPr lang="nb-NO" sz="1400" dirty="0"/>
          </a:p>
          <a:p>
            <a:r>
              <a:rPr lang="nb-NO" sz="1400" dirty="0"/>
              <a:t>Lifetime data</a:t>
            </a:r>
          </a:p>
          <a:p>
            <a:r>
              <a:rPr lang="nb-NO" sz="1400" dirty="0" err="1"/>
              <a:t>Acceptability</a:t>
            </a:r>
            <a:r>
              <a:rPr lang="nb-NO" sz="1400" dirty="0"/>
              <a:t> </a:t>
            </a:r>
            <a:r>
              <a:rPr lang="nb-NO" sz="1400" dirty="0" err="1"/>
              <a:t>criteria</a:t>
            </a:r>
            <a:endParaRPr lang="nb-NO" sz="1400" dirty="0"/>
          </a:p>
          <a:p>
            <a:endParaRPr lang="nb-NO" dirty="0"/>
          </a:p>
        </p:txBody>
      </p:sp>
      <p:sp>
        <p:nvSpPr>
          <p:cNvPr id="8" name="TextBox 7">
            <a:extLst>
              <a:ext uri="{FF2B5EF4-FFF2-40B4-BE49-F238E27FC236}">
                <a16:creationId xmlns:a16="http://schemas.microsoft.com/office/drawing/2014/main" id="{33A84259-6FC2-4B19-A939-123C39D7E9BF}"/>
              </a:ext>
            </a:extLst>
          </p:cNvPr>
          <p:cNvSpPr txBox="1"/>
          <p:nvPr/>
        </p:nvSpPr>
        <p:spPr>
          <a:xfrm>
            <a:off x="4300649" y="2815359"/>
            <a:ext cx="3073706" cy="1954381"/>
          </a:xfrm>
          <a:prstGeom prst="rect">
            <a:avLst/>
          </a:prstGeom>
          <a:ln w="47625"/>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nb-NO" sz="1400" dirty="0"/>
              <a:t>PVT </a:t>
            </a:r>
            <a:r>
              <a:rPr lang="nb-NO" sz="1400" dirty="0" err="1"/>
              <a:t>model</a:t>
            </a:r>
            <a:endParaRPr lang="nb-NO" sz="1400" dirty="0"/>
          </a:p>
          <a:p>
            <a:r>
              <a:rPr lang="nb-NO" sz="1400" dirty="0"/>
              <a:t>Material Balance </a:t>
            </a:r>
            <a:r>
              <a:rPr lang="nb-NO" sz="1400" dirty="0" err="1"/>
              <a:t>model</a:t>
            </a:r>
            <a:endParaRPr lang="nb-NO" sz="1400" dirty="0"/>
          </a:p>
          <a:p>
            <a:r>
              <a:rPr lang="nb-NO" sz="1400" dirty="0"/>
              <a:t>Stress </a:t>
            </a:r>
            <a:r>
              <a:rPr lang="nb-NO" sz="1400" dirty="0" err="1"/>
              <a:t>model</a:t>
            </a:r>
            <a:endParaRPr lang="nb-NO" sz="1400" dirty="0"/>
          </a:p>
          <a:p>
            <a:r>
              <a:rPr lang="nb-NO" sz="1400" dirty="0" err="1"/>
              <a:t>Failure</a:t>
            </a:r>
            <a:r>
              <a:rPr lang="nb-NO" sz="1400" dirty="0"/>
              <a:t> Mode </a:t>
            </a:r>
            <a:r>
              <a:rPr lang="nb-NO" sz="1400" dirty="0" err="1"/>
              <a:t>model</a:t>
            </a:r>
            <a:endParaRPr lang="nb-NO" sz="1400" dirty="0"/>
          </a:p>
          <a:p>
            <a:r>
              <a:rPr lang="nb-NO" sz="1400" dirty="0" err="1"/>
              <a:t>Microannuli</a:t>
            </a:r>
            <a:r>
              <a:rPr lang="nb-NO" sz="1400" dirty="0"/>
              <a:t> </a:t>
            </a:r>
            <a:r>
              <a:rPr lang="nb-NO" sz="1400" dirty="0" err="1"/>
              <a:t>models</a:t>
            </a:r>
            <a:endParaRPr lang="nb-NO" sz="1400" dirty="0"/>
          </a:p>
          <a:p>
            <a:r>
              <a:rPr lang="nb-NO" sz="1400" dirty="0" err="1"/>
              <a:t>Leakage</a:t>
            </a:r>
            <a:r>
              <a:rPr lang="nb-NO" sz="1400" dirty="0"/>
              <a:t> Rate </a:t>
            </a:r>
            <a:r>
              <a:rPr lang="nb-NO" sz="1400" dirty="0" err="1"/>
              <a:t>model</a:t>
            </a:r>
            <a:endParaRPr lang="nb-NO" sz="1400" dirty="0"/>
          </a:p>
          <a:p>
            <a:r>
              <a:rPr lang="nb-NO" sz="1400" dirty="0"/>
              <a:t>Time-To-</a:t>
            </a:r>
            <a:r>
              <a:rPr lang="nb-NO" sz="1400" dirty="0" err="1"/>
              <a:t>Failure</a:t>
            </a:r>
            <a:r>
              <a:rPr lang="nb-NO" sz="1400" dirty="0"/>
              <a:t> </a:t>
            </a:r>
            <a:r>
              <a:rPr lang="nb-NO" sz="1400" dirty="0" err="1"/>
              <a:t>model</a:t>
            </a:r>
            <a:endParaRPr lang="nb-NO" sz="1400" dirty="0"/>
          </a:p>
          <a:p>
            <a:r>
              <a:rPr lang="nb-NO" sz="1400" dirty="0"/>
              <a:t>Monte Carlo </a:t>
            </a:r>
            <a:r>
              <a:rPr lang="nb-NO" sz="1400" dirty="0" err="1"/>
              <a:t>Simulation</a:t>
            </a:r>
            <a:r>
              <a:rPr lang="nb-NO" sz="1400" dirty="0"/>
              <a:t> </a:t>
            </a:r>
            <a:r>
              <a:rPr lang="nb-NO" sz="1400" dirty="0" err="1"/>
              <a:t>framework</a:t>
            </a:r>
            <a:endParaRPr lang="nb-NO" sz="1400" dirty="0"/>
          </a:p>
          <a:p>
            <a:endParaRPr lang="nb-NO" dirty="0"/>
          </a:p>
        </p:txBody>
      </p:sp>
      <p:sp>
        <p:nvSpPr>
          <p:cNvPr id="9" name="TextBox 8">
            <a:extLst>
              <a:ext uri="{FF2B5EF4-FFF2-40B4-BE49-F238E27FC236}">
                <a16:creationId xmlns:a16="http://schemas.microsoft.com/office/drawing/2014/main" id="{3FCDA143-2827-4ADD-8ADA-F4DD320E981E}"/>
              </a:ext>
            </a:extLst>
          </p:cNvPr>
          <p:cNvSpPr txBox="1"/>
          <p:nvPr/>
        </p:nvSpPr>
        <p:spPr>
          <a:xfrm>
            <a:off x="8347473" y="985459"/>
            <a:ext cx="3432731" cy="2308324"/>
          </a:xfrm>
          <a:prstGeom prst="rect">
            <a:avLst/>
          </a:prstGeom>
          <a:gradFill>
            <a:gsLst>
              <a:gs pos="0">
                <a:schemeClr val="accent1">
                  <a:lumMod val="110000"/>
                  <a:satMod val="105000"/>
                  <a:tint val="67000"/>
                </a:schemeClr>
              </a:gs>
              <a:gs pos="50000">
                <a:schemeClr val="accent1">
                  <a:lumMod val="20000"/>
                  <a:lumOff val="80000"/>
                </a:schemeClr>
              </a:gs>
              <a:gs pos="100000">
                <a:schemeClr val="accent5">
                  <a:lumMod val="25000"/>
                  <a:lumOff val="75000"/>
                </a:schemeClr>
              </a:gs>
            </a:gsLst>
          </a:gradFill>
          <a:ln w="47625"/>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nb-NO" sz="1400" dirty="0"/>
              <a:t>Total </a:t>
            </a:r>
            <a:r>
              <a:rPr lang="nb-NO" sz="1400" dirty="0" err="1"/>
              <a:t>leakage</a:t>
            </a:r>
            <a:r>
              <a:rPr lang="nb-NO" sz="1400" dirty="0"/>
              <a:t> rate over time</a:t>
            </a:r>
          </a:p>
          <a:p>
            <a:r>
              <a:rPr lang="nb-NO" sz="1400" dirty="0"/>
              <a:t>Total </a:t>
            </a:r>
            <a:r>
              <a:rPr lang="nb-NO" sz="1400" dirty="0" err="1"/>
              <a:t>leakage</a:t>
            </a:r>
            <a:r>
              <a:rPr lang="nb-NO" sz="1400" dirty="0"/>
              <a:t> rate per </a:t>
            </a:r>
            <a:r>
              <a:rPr lang="nb-NO" sz="1400" dirty="0" err="1"/>
              <a:t>well</a:t>
            </a:r>
            <a:r>
              <a:rPr lang="nb-NO" sz="1400" dirty="0"/>
              <a:t> barrier</a:t>
            </a:r>
          </a:p>
          <a:p>
            <a:r>
              <a:rPr lang="nb-NO" sz="1400" dirty="0" err="1"/>
              <a:t>Failure</a:t>
            </a:r>
            <a:r>
              <a:rPr lang="nb-NO" sz="1400" dirty="0"/>
              <a:t> </a:t>
            </a:r>
            <a:r>
              <a:rPr lang="nb-NO" sz="1400" dirty="0" err="1"/>
              <a:t>probability</a:t>
            </a:r>
            <a:r>
              <a:rPr lang="nb-NO" sz="1400" dirty="0"/>
              <a:t> per barrier</a:t>
            </a:r>
          </a:p>
          <a:p>
            <a:r>
              <a:rPr lang="nb-NO" sz="1400" dirty="0" err="1"/>
              <a:t>Importance</a:t>
            </a:r>
            <a:r>
              <a:rPr lang="nb-NO" sz="1400" dirty="0"/>
              <a:t> </a:t>
            </a:r>
            <a:r>
              <a:rPr lang="nb-NO" sz="1400" dirty="0" err="1"/>
              <a:t>analysis</a:t>
            </a:r>
            <a:r>
              <a:rPr lang="nb-NO" sz="1400" dirty="0"/>
              <a:t> per barrier/</a:t>
            </a:r>
            <a:r>
              <a:rPr lang="nb-NO" sz="1400" dirty="0" err="1"/>
              <a:t>failure</a:t>
            </a:r>
            <a:r>
              <a:rPr lang="nb-NO" sz="1400" dirty="0"/>
              <a:t> mode</a:t>
            </a:r>
          </a:p>
          <a:p>
            <a:r>
              <a:rPr lang="nb-NO" sz="1400" dirty="0" err="1"/>
              <a:t>Sensitivity</a:t>
            </a:r>
            <a:r>
              <a:rPr lang="nb-NO" sz="1400" dirty="0"/>
              <a:t> </a:t>
            </a:r>
            <a:r>
              <a:rPr lang="nb-NO" sz="1400" dirty="0" err="1"/>
              <a:t>analysis</a:t>
            </a:r>
            <a:r>
              <a:rPr lang="nb-NO" sz="1400" dirty="0"/>
              <a:t> for </a:t>
            </a:r>
            <a:r>
              <a:rPr lang="nb-NO" sz="1400" dirty="0" err="1"/>
              <a:t>plug</a:t>
            </a:r>
            <a:r>
              <a:rPr lang="nb-NO" sz="1400" dirty="0"/>
              <a:t> </a:t>
            </a:r>
            <a:r>
              <a:rPr lang="nb-NO" sz="1400" dirty="0" err="1"/>
              <a:t>length</a:t>
            </a:r>
            <a:r>
              <a:rPr lang="nb-NO" sz="1400" dirty="0"/>
              <a:t>/location</a:t>
            </a:r>
          </a:p>
          <a:p>
            <a:r>
              <a:rPr lang="nb-NO" sz="1400" dirty="0" err="1"/>
              <a:t>Comparative</a:t>
            </a:r>
            <a:r>
              <a:rPr lang="nb-NO" sz="1400" dirty="0"/>
              <a:t> </a:t>
            </a:r>
            <a:r>
              <a:rPr lang="nb-NO" sz="1400" dirty="0" err="1"/>
              <a:t>analysis</a:t>
            </a:r>
            <a:r>
              <a:rPr lang="nb-NO" sz="1400" dirty="0"/>
              <a:t> for alternative P&amp;A designs</a:t>
            </a:r>
          </a:p>
          <a:p>
            <a:endParaRPr lang="nb-NO" dirty="0"/>
          </a:p>
        </p:txBody>
      </p:sp>
      <p:cxnSp>
        <p:nvCxnSpPr>
          <p:cNvPr id="11" name="Straight Connector 10">
            <a:extLst>
              <a:ext uri="{FF2B5EF4-FFF2-40B4-BE49-F238E27FC236}">
                <a16:creationId xmlns:a16="http://schemas.microsoft.com/office/drawing/2014/main" id="{CD857774-49A8-4925-A751-958E14F98CB8}"/>
              </a:ext>
            </a:extLst>
          </p:cNvPr>
          <p:cNvCxnSpPr>
            <a:cxnSpLocks/>
          </p:cNvCxnSpPr>
          <p:nvPr/>
        </p:nvCxnSpPr>
        <p:spPr>
          <a:xfrm>
            <a:off x="3501298" y="2139621"/>
            <a:ext cx="19463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FD3B01-5EF7-42A3-BEDF-7BA16BA1058F}"/>
              </a:ext>
            </a:extLst>
          </p:cNvPr>
          <p:cNvCxnSpPr>
            <a:cxnSpLocks/>
            <a:stCxn id="8" idx="0"/>
          </p:cNvCxnSpPr>
          <p:nvPr/>
        </p:nvCxnSpPr>
        <p:spPr>
          <a:xfrm flipV="1">
            <a:off x="5837502" y="2476008"/>
            <a:ext cx="476" cy="3393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24BD5EB-0349-484E-98D5-634B5AE2F709}"/>
              </a:ext>
            </a:extLst>
          </p:cNvPr>
          <p:cNvCxnSpPr>
            <a:cxnSpLocks/>
            <a:endCxn id="9" idx="1"/>
          </p:cNvCxnSpPr>
          <p:nvPr/>
        </p:nvCxnSpPr>
        <p:spPr>
          <a:xfrm>
            <a:off x="7980027" y="2139621"/>
            <a:ext cx="36744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4F824FB-3691-4F91-89D2-F1171B1283B9}"/>
              </a:ext>
            </a:extLst>
          </p:cNvPr>
          <p:cNvSpPr txBox="1"/>
          <p:nvPr/>
        </p:nvSpPr>
        <p:spPr>
          <a:xfrm>
            <a:off x="19610" y="1068745"/>
            <a:ext cx="440313" cy="2616422"/>
          </a:xfrm>
          <a:prstGeom prst="rect">
            <a:avLst/>
          </a:prstGeom>
          <a:noFill/>
        </p:spPr>
        <p:txBody>
          <a:bodyPr vert="wordArtVert" wrap="none" rtlCol="0">
            <a:spAutoFit/>
          </a:bodyPr>
          <a:lstStyle/>
          <a:p>
            <a:r>
              <a:rPr lang="nb-NO" sz="1400" b="1" dirty="0">
                <a:solidFill>
                  <a:schemeClr val="accent1"/>
                </a:solidFill>
              </a:rPr>
              <a:t>INPUT DATA</a:t>
            </a:r>
          </a:p>
        </p:txBody>
      </p:sp>
      <p:sp>
        <p:nvSpPr>
          <p:cNvPr id="22" name="TextBox 21">
            <a:extLst>
              <a:ext uri="{FF2B5EF4-FFF2-40B4-BE49-F238E27FC236}">
                <a16:creationId xmlns:a16="http://schemas.microsoft.com/office/drawing/2014/main" id="{4F9CEA3D-6669-4914-B407-47B49F22BF3B}"/>
              </a:ext>
            </a:extLst>
          </p:cNvPr>
          <p:cNvSpPr txBox="1"/>
          <p:nvPr/>
        </p:nvSpPr>
        <p:spPr>
          <a:xfrm>
            <a:off x="3933203" y="2880725"/>
            <a:ext cx="440313" cy="1626214"/>
          </a:xfrm>
          <a:prstGeom prst="rect">
            <a:avLst/>
          </a:prstGeom>
          <a:noFill/>
        </p:spPr>
        <p:txBody>
          <a:bodyPr vert="wordArtVert" wrap="none" rtlCol="0">
            <a:spAutoFit/>
          </a:bodyPr>
          <a:lstStyle/>
          <a:p>
            <a:r>
              <a:rPr lang="nb-NO" sz="1400" b="1" dirty="0">
                <a:solidFill>
                  <a:schemeClr val="accent1"/>
                </a:solidFill>
              </a:rPr>
              <a:t>MODELS</a:t>
            </a:r>
          </a:p>
        </p:txBody>
      </p:sp>
      <p:sp>
        <p:nvSpPr>
          <p:cNvPr id="23" name="TextBox 22">
            <a:extLst>
              <a:ext uri="{FF2B5EF4-FFF2-40B4-BE49-F238E27FC236}">
                <a16:creationId xmlns:a16="http://schemas.microsoft.com/office/drawing/2014/main" id="{DC00D5EF-1189-444F-8EE8-8E958DBE0E58}"/>
              </a:ext>
            </a:extLst>
          </p:cNvPr>
          <p:cNvSpPr txBox="1"/>
          <p:nvPr/>
        </p:nvSpPr>
        <p:spPr>
          <a:xfrm>
            <a:off x="11690939" y="1267274"/>
            <a:ext cx="440313" cy="1866088"/>
          </a:xfrm>
          <a:prstGeom prst="rect">
            <a:avLst/>
          </a:prstGeom>
          <a:noFill/>
        </p:spPr>
        <p:txBody>
          <a:bodyPr vert="wordArtVert" wrap="none" rtlCol="0">
            <a:spAutoFit/>
          </a:bodyPr>
          <a:lstStyle/>
          <a:p>
            <a:r>
              <a:rPr lang="nb-NO" sz="1400" b="1" dirty="0">
                <a:solidFill>
                  <a:schemeClr val="accent1"/>
                </a:solidFill>
              </a:rPr>
              <a:t>RESULTS</a:t>
            </a:r>
          </a:p>
        </p:txBody>
      </p:sp>
      <p:pic>
        <p:nvPicPr>
          <p:cNvPr id="5" name="Picture 4">
            <a:extLst>
              <a:ext uri="{FF2B5EF4-FFF2-40B4-BE49-F238E27FC236}">
                <a16:creationId xmlns:a16="http://schemas.microsoft.com/office/drawing/2014/main" id="{AB458CCE-FB03-48A6-95B4-CF2B5C5FAF0A}"/>
              </a:ext>
            </a:extLst>
          </p:cNvPr>
          <p:cNvPicPr>
            <a:picLocks noChangeAspect="1"/>
          </p:cNvPicPr>
          <p:nvPr/>
        </p:nvPicPr>
        <p:blipFill>
          <a:blip r:embed="rId2"/>
          <a:stretch>
            <a:fillRect/>
          </a:stretch>
        </p:blipFill>
        <p:spPr>
          <a:xfrm>
            <a:off x="4168742" y="4951951"/>
            <a:ext cx="3695700" cy="1885950"/>
          </a:xfrm>
          <a:prstGeom prst="rect">
            <a:avLst/>
          </a:prstGeom>
        </p:spPr>
      </p:pic>
      <p:pic>
        <p:nvPicPr>
          <p:cNvPr id="20" name="Picture 19">
            <a:extLst>
              <a:ext uri="{FF2B5EF4-FFF2-40B4-BE49-F238E27FC236}">
                <a16:creationId xmlns:a16="http://schemas.microsoft.com/office/drawing/2014/main" id="{938025F7-7C8F-F31B-D934-17C8C365DAD5}"/>
              </a:ext>
            </a:extLst>
          </p:cNvPr>
          <p:cNvPicPr>
            <a:picLocks noChangeAspect="1"/>
          </p:cNvPicPr>
          <p:nvPr/>
        </p:nvPicPr>
        <p:blipFill>
          <a:blip r:embed="rId3"/>
          <a:stretch>
            <a:fillRect/>
          </a:stretch>
        </p:blipFill>
        <p:spPr>
          <a:xfrm>
            <a:off x="3695690" y="1881041"/>
            <a:ext cx="4283623" cy="638553"/>
          </a:xfrm>
          <a:prstGeom prst="rect">
            <a:avLst/>
          </a:prstGeom>
          <a:ln w="19050">
            <a:solidFill>
              <a:schemeClr val="accent1"/>
            </a:solidFill>
          </a:ln>
        </p:spPr>
      </p:pic>
      <p:pic>
        <p:nvPicPr>
          <p:cNvPr id="25" name="Picture 24">
            <a:extLst>
              <a:ext uri="{FF2B5EF4-FFF2-40B4-BE49-F238E27FC236}">
                <a16:creationId xmlns:a16="http://schemas.microsoft.com/office/drawing/2014/main" id="{A4E853BC-11D3-0874-F4B2-6836037FACC0}"/>
              </a:ext>
            </a:extLst>
          </p:cNvPr>
          <p:cNvPicPr>
            <a:picLocks noChangeAspect="1"/>
          </p:cNvPicPr>
          <p:nvPr/>
        </p:nvPicPr>
        <p:blipFill>
          <a:blip r:embed="rId4"/>
          <a:stretch>
            <a:fillRect/>
          </a:stretch>
        </p:blipFill>
        <p:spPr>
          <a:xfrm>
            <a:off x="8261556" y="3370940"/>
            <a:ext cx="3782698" cy="2271998"/>
          </a:xfrm>
          <a:prstGeom prst="rect">
            <a:avLst/>
          </a:prstGeom>
        </p:spPr>
      </p:pic>
      <p:pic>
        <p:nvPicPr>
          <p:cNvPr id="28" name="Picture 27">
            <a:extLst>
              <a:ext uri="{FF2B5EF4-FFF2-40B4-BE49-F238E27FC236}">
                <a16:creationId xmlns:a16="http://schemas.microsoft.com/office/drawing/2014/main" id="{7A23703F-375B-61B6-288D-337A4F5EE534}"/>
              </a:ext>
            </a:extLst>
          </p:cNvPr>
          <p:cNvPicPr>
            <a:picLocks noChangeAspect="1"/>
          </p:cNvPicPr>
          <p:nvPr/>
        </p:nvPicPr>
        <p:blipFill>
          <a:blip r:embed="rId5"/>
          <a:stretch>
            <a:fillRect/>
          </a:stretch>
        </p:blipFill>
        <p:spPr>
          <a:xfrm>
            <a:off x="424493" y="3616245"/>
            <a:ext cx="1715790" cy="2800641"/>
          </a:xfrm>
          <a:prstGeom prst="rect">
            <a:avLst/>
          </a:prstGeom>
        </p:spPr>
      </p:pic>
      <p:pic>
        <p:nvPicPr>
          <p:cNvPr id="30" name="Picture 29">
            <a:extLst>
              <a:ext uri="{FF2B5EF4-FFF2-40B4-BE49-F238E27FC236}">
                <a16:creationId xmlns:a16="http://schemas.microsoft.com/office/drawing/2014/main" id="{4C9B56B1-281C-D3C4-FF86-1270B6835A71}"/>
              </a:ext>
            </a:extLst>
          </p:cNvPr>
          <p:cNvPicPr>
            <a:picLocks noChangeAspect="1"/>
          </p:cNvPicPr>
          <p:nvPr/>
        </p:nvPicPr>
        <p:blipFill>
          <a:blip r:embed="rId6"/>
          <a:stretch>
            <a:fillRect/>
          </a:stretch>
        </p:blipFill>
        <p:spPr>
          <a:xfrm>
            <a:off x="2132870" y="3616245"/>
            <a:ext cx="682420" cy="2823997"/>
          </a:xfrm>
          <a:prstGeom prst="rect">
            <a:avLst/>
          </a:prstGeom>
        </p:spPr>
      </p:pic>
      <p:pic>
        <p:nvPicPr>
          <p:cNvPr id="27" name="Picture 26">
            <a:extLst>
              <a:ext uri="{FF2B5EF4-FFF2-40B4-BE49-F238E27FC236}">
                <a16:creationId xmlns:a16="http://schemas.microsoft.com/office/drawing/2014/main" id="{996E5D5D-36A7-49C0-9320-228F0BFDA763}"/>
              </a:ext>
            </a:extLst>
          </p:cNvPr>
          <p:cNvPicPr>
            <a:picLocks noChangeAspect="1"/>
          </p:cNvPicPr>
          <p:nvPr/>
        </p:nvPicPr>
        <p:blipFill>
          <a:blip r:embed="rId7"/>
          <a:stretch>
            <a:fillRect/>
          </a:stretch>
        </p:blipFill>
        <p:spPr>
          <a:xfrm>
            <a:off x="2572674" y="3784786"/>
            <a:ext cx="267513" cy="2532047"/>
          </a:xfrm>
          <a:prstGeom prst="rect">
            <a:avLst/>
          </a:prstGeom>
        </p:spPr>
      </p:pic>
      <p:pic>
        <p:nvPicPr>
          <p:cNvPr id="31" name="Picture 30" descr="Logo&#10;&#10;Description automatically generated">
            <a:extLst>
              <a:ext uri="{FF2B5EF4-FFF2-40B4-BE49-F238E27FC236}">
                <a16:creationId xmlns:a16="http://schemas.microsoft.com/office/drawing/2014/main" id="{759D46B4-296A-7C3F-BADC-23C89EC85D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4494" y="0"/>
            <a:ext cx="1781066" cy="928995"/>
          </a:xfrm>
          <a:prstGeom prst="rect">
            <a:avLst/>
          </a:prstGeom>
        </p:spPr>
      </p:pic>
      <p:sp>
        <p:nvSpPr>
          <p:cNvPr id="32" name="TextBox 31">
            <a:extLst>
              <a:ext uri="{FF2B5EF4-FFF2-40B4-BE49-F238E27FC236}">
                <a16:creationId xmlns:a16="http://schemas.microsoft.com/office/drawing/2014/main" id="{C621C33B-258F-3B71-D224-3D50D459A038}"/>
              </a:ext>
            </a:extLst>
          </p:cNvPr>
          <p:cNvSpPr txBox="1"/>
          <p:nvPr/>
        </p:nvSpPr>
        <p:spPr>
          <a:xfrm>
            <a:off x="902827" y="876545"/>
            <a:ext cx="2066591" cy="307777"/>
          </a:xfrm>
          <a:prstGeom prst="rect">
            <a:avLst/>
          </a:prstGeom>
          <a:noFill/>
        </p:spPr>
        <p:txBody>
          <a:bodyPr wrap="none" rtlCol="0">
            <a:spAutoFit/>
          </a:bodyPr>
          <a:lstStyle/>
          <a:p>
            <a:r>
              <a:rPr lang="nb-NO" sz="1400" i="1" dirty="0" err="1"/>
              <a:t>Stochastic</a:t>
            </a:r>
            <a:r>
              <a:rPr lang="nb-NO" sz="1400" i="1" dirty="0"/>
              <a:t>/</a:t>
            </a:r>
            <a:r>
              <a:rPr lang="nb-NO" sz="1400" i="1" dirty="0" err="1"/>
              <a:t>deterministic</a:t>
            </a:r>
            <a:endParaRPr lang="nb-NO" sz="1400" i="1" dirty="0"/>
          </a:p>
        </p:txBody>
      </p:sp>
    </p:spTree>
    <p:extLst>
      <p:ext uri="{BB962C8B-B14F-4D97-AF65-F5344CB8AC3E}">
        <p14:creationId xmlns:p14="http://schemas.microsoft.com/office/powerpoint/2010/main" val="79361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82A1-1B04-49E5-B4CD-F8316ECE1539}"/>
              </a:ext>
            </a:extLst>
          </p:cNvPr>
          <p:cNvSpPr>
            <a:spLocks noGrp="1"/>
          </p:cNvSpPr>
          <p:nvPr>
            <p:ph type="title"/>
          </p:nvPr>
        </p:nvSpPr>
        <p:spPr>
          <a:xfrm>
            <a:off x="573416" y="78636"/>
            <a:ext cx="7827246" cy="1215717"/>
          </a:xfrm>
        </p:spPr>
        <p:txBody>
          <a:bodyPr/>
          <a:lstStyle/>
          <a:p>
            <a:r>
              <a:rPr lang="nb-NO" dirty="0"/>
              <a:t>P&amp;A </a:t>
            </a:r>
            <a:r>
              <a:rPr lang="nb-NO" dirty="0" err="1"/>
              <a:t>Leakage</a:t>
            </a:r>
            <a:r>
              <a:rPr lang="nb-NO" dirty="0"/>
              <a:t> </a:t>
            </a:r>
            <a:r>
              <a:rPr lang="nb-NO" dirty="0" err="1"/>
              <a:t>Calculator</a:t>
            </a:r>
            <a:r>
              <a:rPr lang="nb-NO" dirty="0"/>
              <a:t>: Input </a:t>
            </a:r>
            <a:r>
              <a:rPr lang="nb-NO" dirty="0" err="1"/>
              <a:t>overview</a:t>
            </a:r>
            <a:endParaRPr lang="nb-NO" dirty="0"/>
          </a:p>
        </p:txBody>
      </p:sp>
      <p:sp>
        <p:nvSpPr>
          <p:cNvPr id="4" name="Date Placeholder 3">
            <a:extLst>
              <a:ext uri="{FF2B5EF4-FFF2-40B4-BE49-F238E27FC236}">
                <a16:creationId xmlns:a16="http://schemas.microsoft.com/office/drawing/2014/main" id="{AF277E6A-4E8A-4644-9677-BA5F8D504131}"/>
              </a:ext>
            </a:extLst>
          </p:cNvPr>
          <p:cNvSpPr>
            <a:spLocks noGrp="1"/>
          </p:cNvSpPr>
          <p:nvPr>
            <p:ph type="dt" sz="half" idx="10"/>
          </p:nvPr>
        </p:nvSpPr>
        <p:spPr/>
        <p:txBody>
          <a:bodyPr/>
          <a:lstStyle/>
          <a:p>
            <a:fld id="{DFC79368-D324-46B0-A386-E424B0491FAB}" type="datetime1">
              <a:rPr lang="nb-NO" smtClean="0"/>
              <a:t>02.02.2023</a:t>
            </a:fld>
            <a:endParaRPr lang="nb-NO" dirty="0"/>
          </a:p>
        </p:txBody>
      </p:sp>
      <p:pic>
        <p:nvPicPr>
          <p:cNvPr id="9" name="Picture 8">
            <a:extLst>
              <a:ext uri="{FF2B5EF4-FFF2-40B4-BE49-F238E27FC236}">
                <a16:creationId xmlns:a16="http://schemas.microsoft.com/office/drawing/2014/main" id="{E1B25D9E-F870-4AF3-AE38-3ACA2DDCF143}"/>
              </a:ext>
            </a:extLst>
          </p:cNvPr>
          <p:cNvPicPr>
            <a:picLocks noChangeAspect="1"/>
          </p:cNvPicPr>
          <p:nvPr/>
        </p:nvPicPr>
        <p:blipFill>
          <a:blip r:embed="rId2"/>
          <a:stretch>
            <a:fillRect/>
          </a:stretch>
        </p:blipFill>
        <p:spPr>
          <a:xfrm>
            <a:off x="1460339" y="1747529"/>
            <a:ext cx="600075" cy="485775"/>
          </a:xfrm>
          <a:prstGeom prst="rect">
            <a:avLst/>
          </a:prstGeom>
        </p:spPr>
      </p:pic>
      <p:pic>
        <p:nvPicPr>
          <p:cNvPr id="13" name="Picture 12">
            <a:extLst>
              <a:ext uri="{FF2B5EF4-FFF2-40B4-BE49-F238E27FC236}">
                <a16:creationId xmlns:a16="http://schemas.microsoft.com/office/drawing/2014/main" id="{EC3EA2D0-BE95-4B12-9543-8E455954A845}"/>
              </a:ext>
            </a:extLst>
          </p:cNvPr>
          <p:cNvPicPr>
            <a:picLocks noChangeAspect="1"/>
          </p:cNvPicPr>
          <p:nvPr/>
        </p:nvPicPr>
        <p:blipFill>
          <a:blip r:embed="rId3"/>
          <a:stretch>
            <a:fillRect/>
          </a:stretch>
        </p:blipFill>
        <p:spPr>
          <a:xfrm>
            <a:off x="3890899" y="1719380"/>
            <a:ext cx="390525" cy="504825"/>
          </a:xfrm>
          <a:prstGeom prst="rect">
            <a:avLst/>
          </a:prstGeom>
        </p:spPr>
      </p:pic>
      <p:pic>
        <p:nvPicPr>
          <p:cNvPr id="15" name="Picture 14">
            <a:extLst>
              <a:ext uri="{FF2B5EF4-FFF2-40B4-BE49-F238E27FC236}">
                <a16:creationId xmlns:a16="http://schemas.microsoft.com/office/drawing/2014/main" id="{B9A73DB6-2EBF-49AD-9F11-E66274E0D904}"/>
              </a:ext>
            </a:extLst>
          </p:cNvPr>
          <p:cNvPicPr>
            <a:picLocks noChangeAspect="1"/>
          </p:cNvPicPr>
          <p:nvPr/>
        </p:nvPicPr>
        <p:blipFill>
          <a:blip r:embed="rId4"/>
          <a:stretch>
            <a:fillRect/>
          </a:stretch>
        </p:blipFill>
        <p:spPr>
          <a:xfrm>
            <a:off x="4869561" y="1694769"/>
            <a:ext cx="457200" cy="609600"/>
          </a:xfrm>
          <a:prstGeom prst="rect">
            <a:avLst/>
          </a:prstGeom>
        </p:spPr>
      </p:pic>
      <p:pic>
        <p:nvPicPr>
          <p:cNvPr id="17" name="Picture 16">
            <a:extLst>
              <a:ext uri="{FF2B5EF4-FFF2-40B4-BE49-F238E27FC236}">
                <a16:creationId xmlns:a16="http://schemas.microsoft.com/office/drawing/2014/main" id="{0026C739-6405-4748-AB67-820264620632}"/>
              </a:ext>
            </a:extLst>
          </p:cNvPr>
          <p:cNvPicPr>
            <a:picLocks noChangeAspect="1"/>
          </p:cNvPicPr>
          <p:nvPr/>
        </p:nvPicPr>
        <p:blipFill>
          <a:blip r:embed="rId5"/>
          <a:stretch>
            <a:fillRect/>
          </a:stretch>
        </p:blipFill>
        <p:spPr>
          <a:xfrm>
            <a:off x="6427091" y="1708366"/>
            <a:ext cx="438150" cy="504825"/>
          </a:xfrm>
          <a:prstGeom prst="rect">
            <a:avLst/>
          </a:prstGeom>
        </p:spPr>
      </p:pic>
      <p:pic>
        <p:nvPicPr>
          <p:cNvPr id="19" name="Picture 18">
            <a:extLst>
              <a:ext uri="{FF2B5EF4-FFF2-40B4-BE49-F238E27FC236}">
                <a16:creationId xmlns:a16="http://schemas.microsoft.com/office/drawing/2014/main" id="{D926299E-285C-44F7-959D-A59F48DB345D}"/>
              </a:ext>
            </a:extLst>
          </p:cNvPr>
          <p:cNvPicPr>
            <a:picLocks noChangeAspect="1"/>
          </p:cNvPicPr>
          <p:nvPr/>
        </p:nvPicPr>
        <p:blipFill>
          <a:blip r:embed="rId6"/>
          <a:stretch>
            <a:fillRect/>
          </a:stretch>
        </p:blipFill>
        <p:spPr>
          <a:xfrm>
            <a:off x="7459427" y="1699335"/>
            <a:ext cx="390525" cy="628650"/>
          </a:xfrm>
          <a:prstGeom prst="rect">
            <a:avLst/>
          </a:prstGeom>
        </p:spPr>
      </p:pic>
      <p:pic>
        <p:nvPicPr>
          <p:cNvPr id="21" name="Picture 20">
            <a:extLst>
              <a:ext uri="{FF2B5EF4-FFF2-40B4-BE49-F238E27FC236}">
                <a16:creationId xmlns:a16="http://schemas.microsoft.com/office/drawing/2014/main" id="{28BA6368-998E-4C51-B480-DC65F3CF8E9B}"/>
              </a:ext>
            </a:extLst>
          </p:cNvPr>
          <p:cNvPicPr>
            <a:picLocks noChangeAspect="1"/>
          </p:cNvPicPr>
          <p:nvPr/>
        </p:nvPicPr>
        <p:blipFill>
          <a:blip r:embed="rId7"/>
          <a:stretch>
            <a:fillRect/>
          </a:stretch>
        </p:blipFill>
        <p:spPr>
          <a:xfrm>
            <a:off x="8965180" y="1689810"/>
            <a:ext cx="400050" cy="638175"/>
          </a:xfrm>
          <a:prstGeom prst="rect">
            <a:avLst/>
          </a:prstGeom>
        </p:spPr>
      </p:pic>
      <p:pic>
        <p:nvPicPr>
          <p:cNvPr id="23" name="Picture 22">
            <a:extLst>
              <a:ext uri="{FF2B5EF4-FFF2-40B4-BE49-F238E27FC236}">
                <a16:creationId xmlns:a16="http://schemas.microsoft.com/office/drawing/2014/main" id="{AD7501CB-0ED4-4A83-8DAB-26852544B66F}"/>
              </a:ext>
            </a:extLst>
          </p:cNvPr>
          <p:cNvPicPr>
            <a:picLocks noChangeAspect="1"/>
          </p:cNvPicPr>
          <p:nvPr/>
        </p:nvPicPr>
        <p:blipFill>
          <a:blip r:embed="rId8"/>
          <a:stretch>
            <a:fillRect/>
          </a:stretch>
        </p:blipFill>
        <p:spPr>
          <a:xfrm>
            <a:off x="10503660" y="1719380"/>
            <a:ext cx="409575" cy="504825"/>
          </a:xfrm>
          <a:prstGeom prst="rect">
            <a:avLst/>
          </a:prstGeom>
        </p:spPr>
      </p:pic>
      <p:pic>
        <p:nvPicPr>
          <p:cNvPr id="25" name="Picture 24">
            <a:extLst>
              <a:ext uri="{FF2B5EF4-FFF2-40B4-BE49-F238E27FC236}">
                <a16:creationId xmlns:a16="http://schemas.microsoft.com/office/drawing/2014/main" id="{9186F6AA-9594-42CF-8537-15D4CC072E25}"/>
              </a:ext>
            </a:extLst>
          </p:cNvPr>
          <p:cNvPicPr>
            <a:picLocks noChangeAspect="1"/>
          </p:cNvPicPr>
          <p:nvPr/>
        </p:nvPicPr>
        <p:blipFill>
          <a:blip r:embed="rId9"/>
          <a:stretch>
            <a:fillRect/>
          </a:stretch>
        </p:blipFill>
        <p:spPr>
          <a:xfrm>
            <a:off x="456364" y="1584541"/>
            <a:ext cx="447675" cy="628650"/>
          </a:xfrm>
          <a:prstGeom prst="rect">
            <a:avLst/>
          </a:prstGeom>
        </p:spPr>
      </p:pic>
      <p:sp>
        <p:nvSpPr>
          <p:cNvPr id="26" name="TextBox 25">
            <a:extLst>
              <a:ext uri="{FF2B5EF4-FFF2-40B4-BE49-F238E27FC236}">
                <a16:creationId xmlns:a16="http://schemas.microsoft.com/office/drawing/2014/main" id="{BA7A715B-322D-4109-A907-EF3AC56CA296}"/>
              </a:ext>
            </a:extLst>
          </p:cNvPr>
          <p:cNvSpPr txBox="1"/>
          <p:nvPr/>
        </p:nvSpPr>
        <p:spPr>
          <a:xfrm>
            <a:off x="389917" y="2765153"/>
            <a:ext cx="966868" cy="954107"/>
          </a:xfrm>
          <a:prstGeom prst="rect">
            <a:avLst/>
          </a:prstGeom>
          <a:noFill/>
        </p:spPr>
        <p:txBody>
          <a:bodyPr wrap="none" rtlCol="0">
            <a:spAutoFit/>
          </a:bodyPr>
          <a:lstStyle/>
          <a:p>
            <a:r>
              <a:rPr lang="nb-NO" sz="1400" dirty="0" err="1"/>
              <a:t>Name</a:t>
            </a:r>
            <a:endParaRPr lang="nb-NO" sz="1400" dirty="0"/>
          </a:p>
          <a:p>
            <a:r>
              <a:rPr lang="nb-NO" sz="1400" dirty="0"/>
              <a:t>Location</a:t>
            </a:r>
          </a:p>
          <a:p>
            <a:r>
              <a:rPr lang="nb-NO" sz="1400" dirty="0"/>
              <a:t>Operator</a:t>
            </a:r>
          </a:p>
          <a:p>
            <a:r>
              <a:rPr lang="nb-NO" sz="1400" dirty="0"/>
              <a:t>Offshore?</a:t>
            </a:r>
            <a:endParaRPr lang="nb-NO" sz="1600" dirty="0"/>
          </a:p>
        </p:txBody>
      </p:sp>
      <p:sp>
        <p:nvSpPr>
          <p:cNvPr id="27" name="TextBox 26">
            <a:extLst>
              <a:ext uri="{FF2B5EF4-FFF2-40B4-BE49-F238E27FC236}">
                <a16:creationId xmlns:a16="http://schemas.microsoft.com/office/drawing/2014/main" id="{898E289A-D1D0-4087-BB44-E9F91AAD2F0E}"/>
              </a:ext>
            </a:extLst>
          </p:cNvPr>
          <p:cNvSpPr txBox="1"/>
          <p:nvPr/>
        </p:nvSpPr>
        <p:spPr>
          <a:xfrm>
            <a:off x="1388154" y="2726262"/>
            <a:ext cx="1378179" cy="1661993"/>
          </a:xfrm>
          <a:prstGeom prst="rect">
            <a:avLst/>
          </a:prstGeom>
          <a:noFill/>
        </p:spPr>
        <p:txBody>
          <a:bodyPr wrap="square" rtlCol="0">
            <a:spAutoFit/>
          </a:bodyPr>
          <a:lstStyle/>
          <a:p>
            <a:r>
              <a:rPr lang="nb-NO" sz="1400" dirty="0"/>
              <a:t>Depth</a:t>
            </a:r>
          </a:p>
          <a:p>
            <a:r>
              <a:rPr lang="nb-NO" sz="1400" dirty="0"/>
              <a:t>Rock type</a:t>
            </a:r>
          </a:p>
          <a:p>
            <a:r>
              <a:rPr lang="nb-NO" sz="1400" dirty="0" err="1"/>
              <a:t>Reservoir</a:t>
            </a:r>
            <a:r>
              <a:rPr lang="nb-NO" sz="1400" dirty="0"/>
              <a:t>?</a:t>
            </a:r>
          </a:p>
          <a:p>
            <a:r>
              <a:rPr lang="nb-NO" sz="1400" dirty="0"/>
              <a:t>(Fluid </a:t>
            </a:r>
            <a:r>
              <a:rPr lang="nb-NO" sz="1400" dirty="0" err="1"/>
              <a:t>properties</a:t>
            </a:r>
            <a:r>
              <a:rPr lang="nb-NO" sz="1400" dirty="0"/>
              <a:t>)</a:t>
            </a:r>
          </a:p>
          <a:p>
            <a:r>
              <a:rPr lang="nb-NO" sz="1400" dirty="0"/>
              <a:t>(</a:t>
            </a:r>
            <a:r>
              <a:rPr lang="nb-NO" sz="1400" dirty="0" err="1"/>
              <a:t>Pressure</a:t>
            </a:r>
            <a:r>
              <a:rPr lang="nb-NO" sz="1400" dirty="0"/>
              <a:t> </a:t>
            </a:r>
            <a:r>
              <a:rPr lang="nb-NO" sz="1400" dirty="0" err="1"/>
              <a:t>evolution</a:t>
            </a:r>
            <a:r>
              <a:rPr lang="nb-NO" dirty="0"/>
              <a:t>)</a:t>
            </a:r>
          </a:p>
        </p:txBody>
      </p:sp>
      <p:pic>
        <p:nvPicPr>
          <p:cNvPr id="29" name="Picture 28">
            <a:extLst>
              <a:ext uri="{FF2B5EF4-FFF2-40B4-BE49-F238E27FC236}">
                <a16:creationId xmlns:a16="http://schemas.microsoft.com/office/drawing/2014/main" id="{0EE4C56E-9342-494D-964E-126FA5DE0401}"/>
              </a:ext>
            </a:extLst>
          </p:cNvPr>
          <p:cNvPicPr>
            <a:picLocks noChangeAspect="1"/>
          </p:cNvPicPr>
          <p:nvPr/>
        </p:nvPicPr>
        <p:blipFill>
          <a:blip r:embed="rId10"/>
          <a:stretch>
            <a:fillRect/>
          </a:stretch>
        </p:blipFill>
        <p:spPr>
          <a:xfrm>
            <a:off x="2869946" y="1749354"/>
            <a:ext cx="457200" cy="523875"/>
          </a:xfrm>
          <a:prstGeom prst="rect">
            <a:avLst/>
          </a:prstGeom>
        </p:spPr>
      </p:pic>
      <p:sp>
        <p:nvSpPr>
          <p:cNvPr id="30" name="TextBox 29">
            <a:extLst>
              <a:ext uri="{FF2B5EF4-FFF2-40B4-BE49-F238E27FC236}">
                <a16:creationId xmlns:a16="http://schemas.microsoft.com/office/drawing/2014/main" id="{EC7E9662-FE92-464E-8992-C5CD0AC62DF6}"/>
              </a:ext>
            </a:extLst>
          </p:cNvPr>
          <p:cNvSpPr txBox="1"/>
          <p:nvPr/>
        </p:nvSpPr>
        <p:spPr>
          <a:xfrm>
            <a:off x="2597736" y="2770720"/>
            <a:ext cx="1149674" cy="954107"/>
          </a:xfrm>
          <a:prstGeom prst="rect">
            <a:avLst/>
          </a:prstGeom>
          <a:noFill/>
        </p:spPr>
        <p:txBody>
          <a:bodyPr wrap="square" rtlCol="0">
            <a:spAutoFit/>
          </a:bodyPr>
          <a:lstStyle/>
          <a:p>
            <a:r>
              <a:rPr lang="nb-NO" sz="1400" dirty="0"/>
              <a:t>Depths</a:t>
            </a:r>
          </a:p>
          <a:p>
            <a:r>
              <a:rPr lang="nb-NO" sz="1400" dirty="0"/>
              <a:t>Dimensions</a:t>
            </a:r>
          </a:p>
          <a:p>
            <a:r>
              <a:rPr lang="nb-NO" sz="1400" dirty="0" err="1"/>
              <a:t>Cemented</a:t>
            </a:r>
            <a:r>
              <a:rPr lang="nb-NO" sz="1400" dirty="0"/>
              <a:t> segments</a:t>
            </a:r>
          </a:p>
        </p:txBody>
      </p:sp>
      <p:sp>
        <p:nvSpPr>
          <p:cNvPr id="31" name="TextBox 30">
            <a:extLst>
              <a:ext uri="{FF2B5EF4-FFF2-40B4-BE49-F238E27FC236}">
                <a16:creationId xmlns:a16="http://schemas.microsoft.com/office/drawing/2014/main" id="{9CB271E5-6E8B-4EB7-88FB-79D755885A2C}"/>
              </a:ext>
            </a:extLst>
          </p:cNvPr>
          <p:cNvSpPr txBox="1"/>
          <p:nvPr/>
        </p:nvSpPr>
        <p:spPr>
          <a:xfrm>
            <a:off x="3788102" y="2749051"/>
            <a:ext cx="821059" cy="738664"/>
          </a:xfrm>
          <a:prstGeom prst="rect">
            <a:avLst/>
          </a:prstGeom>
          <a:noFill/>
        </p:spPr>
        <p:txBody>
          <a:bodyPr wrap="none" rtlCol="0">
            <a:spAutoFit/>
          </a:bodyPr>
          <a:lstStyle/>
          <a:p>
            <a:r>
              <a:rPr lang="nb-NO" sz="1400" dirty="0"/>
              <a:t>Depth</a:t>
            </a:r>
          </a:p>
          <a:p>
            <a:r>
              <a:rPr lang="nb-NO" sz="1400" dirty="0" err="1"/>
              <a:t>Length</a:t>
            </a:r>
            <a:endParaRPr lang="nb-NO" sz="1400" dirty="0"/>
          </a:p>
          <a:p>
            <a:r>
              <a:rPr lang="nb-NO" sz="1400" dirty="0"/>
              <a:t>Material</a:t>
            </a:r>
          </a:p>
        </p:txBody>
      </p:sp>
      <p:pic>
        <p:nvPicPr>
          <p:cNvPr id="33" name="Picture 32">
            <a:extLst>
              <a:ext uri="{FF2B5EF4-FFF2-40B4-BE49-F238E27FC236}">
                <a16:creationId xmlns:a16="http://schemas.microsoft.com/office/drawing/2014/main" id="{D32719EF-021B-41A9-814C-71CE1AAF8A6E}"/>
              </a:ext>
            </a:extLst>
          </p:cNvPr>
          <p:cNvPicPr>
            <a:picLocks noChangeAspect="1"/>
          </p:cNvPicPr>
          <p:nvPr/>
        </p:nvPicPr>
        <p:blipFill>
          <a:blip r:embed="rId11"/>
          <a:stretch>
            <a:fillRect/>
          </a:stretch>
        </p:blipFill>
        <p:spPr>
          <a:xfrm>
            <a:off x="279430" y="3911166"/>
            <a:ext cx="968648" cy="1532534"/>
          </a:xfrm>
          <a:prstGeom prst="rect">
            <a:avLst/>
          </a:prstGeom>
        </p:spPr>
      </p:pic>
      <p:pic>
        <p:nvPicPr>
          <p:cNvPr id="35" name="Picture 34">
            <a:extLst>
              <a:ext uri="{FF2B5EF4-FFF2-40B4-BE49-F238E27FC236}">
                <a16:creationId xmlns:a16="http://schemas.microsoft.com/office/drawing/2014/main" id="{FF969D95-CC85-4FFB-9A00-4288229C8315}"/>
              </a:ext>
            </a:extLst>
          </p:cNvPr>
          <p:cNvPicPr>
            <a:picLocks noChangeAspect="1"/>
          </p:cNvPicPr>
          <p:nvPr/>
        </p:nvPicPr>
        <p:blipFill>
          <a:blip r:embed="rId12"/>
          <a:stretch>
            <a:fillRect/>
          </a:stretch>
        </p:blipFill>
        <p:spPr>
          <a:xfrm flipH="1">
            <a:off x="1481627" y="4399925"/>
            <a:ext cx="408650" cy="2375334"/>
          </a:xfrm>
          <a:prstGeom prst="rect">
            <a:avLst/>
          </a:prstGeom>
        </p:spPr>
      </p:pic>
      <p:pic>
        <p:nvPicPr>
          <p:cNvPr id="39" name="Picture 38">
            <a:extLst>
              <a:ext uri="{FF2B5EF4-FFF2-40B4-BE49-F238E27FC236}">
                <a16:creationId xmlns:a16="http://schemas.microsoft.com/office/drawing/2014/main" id="{08D34F96-511D-4E45-AAC8-3A2DAB926631}"/>
              </a:ext>
            </a:extLst>
          </p:cNvPr>
          <p:cNvPicPr>
            <a:picLocks noChangeAspect="1"/>
          </p:cNvPicPr>
          <p:nvPr/>
        </p:nvPicPr>
        <p:blipFill>
          <a:blip r:embed="rId13"/>
          <a:stretch>
            <a:fillRect/>
          </a:stretch>
        </p:blipFill>
        <p:spPr>
          <a:xfrm>
            <a:off x="2754874" y="3906691"/>
            <a:ext cx="572272" cy="2951310"/>
          </a:xfrm>
          <a:prstGeom prst="rect">
            <a:avLst/>
          </a:prstGeom>
        </p:spPr>
      </p:pic>
      <p:pic>
        <p:nvPicPr>
          <p:cNvPr id="41" name="Picture 40">
            <a:extLst>
              <a:ext uri="{FF2B5EF4-FFF2-40B4-BE49-F238E27FC236}">
                <a16:creationId xmlns:a16="http://schemas.microsoft.com/office/drawing/2014/main" id="{FA2473BE-8D30-4987-BBBB-1E5BBE903F3F}"/>
              </a:ext>
            </a:extLst>
          </p:cNvPr>
          <p:cNvPicPr>
            <a:picLocks noChangeAspect="1"/>
          </p:cNvPicPr>
          <p:nvPr/>
        </p:nvPicPr>
        <p:blipFill>
          <a:blip r:embed="rId14"/>
          <a:stretch>
            <a:fillRect/>
          </a:stretch>
        </p:blipFill>
        <p:spPr>
          <a:xfrm>
            <a:off x="3932053" y="3864779"/>
            <a:ext cx="579400" cy="2991516"/>
          </a:xfrm>
          <a:prstGeom prst="rect">
            <a:avLst/>
          </a:prstGeom>
        </p:spPr>
      </p:pic>
      <p:pic>
        <p:nvPicPr>
          <p:cNvPr id="43" name="Picture 42">
            <a:extLst>
              <a:ext uri="{FF2B5EF4-FFF2-40B4-BE49-F238E27FC236}">
                <a16:creationId xmlns:a16="http://schemas.microsoft.com/office/drawing/2014/main" id="{4E62C146-62EE-4A0A-9F54-0420C024DFEA}"/>
              </a:ext>
            </a:extLst>
          </p:cNvPr>
          <p:cNvPicPr>
            <a:picLocks noChangeAspect="1"/>
          </p:cNvPicPr>
          <p:nvPr/>
        </p:nvPicPr>
        <p:blipFill>
          <a:blip r:embed="rId15"/>
          <a:stretch>
            <a:fillRect/>
          </a:stretch>
        </p:blipFill>
        <p:spPr>
          <a:xfrm>
            <a:off x="4775286" y="3858086"/>
            <a:ext cx="1170480" cy="1439472"/>
          </a:xfrm>
          <a:prstGeom prst="rect">
            <a:avLst/>
          </a:prstGeom>
        </p:spPr>
      </p:pic>
      <p:sp>
        <p:nvSpPr>
          <p:cNvPr id="44" name="TextBox 43">
            <a:extLst>
              <a:ext uri="{FF2B5EF4-FFF2-40B4-BE49-F238E27FC236}">
                <a16:creationId xmlns:a16="http://schemas.microsoft.com/office/drawing/2014/main" id="{174E99C2-528D-46F3-82FF-830DF28C2E64}"/>
              </a:ext>
            </a:extLst>
          </p:cNvPr>
          <p:cNvSpPr txBox="1"/>
          <p:nvPr/>
        </p:nvSpPr>
        <p:spPr>
          <a:xfrm>
            <a:off x="4733099" y="2706702"/>
            <a:ext cx="1170513" cy="954107"/>
          </a:xfrm>
          <a:prstGeom prst="rect">
            <a:avLst/>
          </a:prstGeom>
          <a:noFill/>
        </p:spPr>
        <p:txBody>
          <a:bodyPr wrap="none" rtlCol="0">
            <a:spAutoFit/>
          </a:bodyPr>
          <a:lstStyle/>
          <a:p>
            <a:r>
              <a:rPr lang="nb-NO" sz="1400" dirty="0" err="1"/>
              <a:t>Permeability</a:t>
            </a:r>
            <a:endParaRPr lang="nb-NO" sz="1400" dirty="0"/>
          </a:p>
          <a:p>
            <a:r>
              <a:rPr lang="nb-NO" sz="1400" dirty="0" err="1"/>
              <a:t>Mechanical</a:t>
            </a:r>
            <a:br>
              <a:rPr lang="nb-NO" sz="1400" dirty="0"/>
            </a:br>
            <a:r>
              <a:rPr lang="nb-NO" sz="1400" dirty="0" err="1"/>
              <a:t>properties</a:t>
            </a:r>
            <a:endParaRPr lang="nb-NO" sz="1400" dirty="0"/>
          </a:p>
          <a:p>
            <a:r>
              <a:rPr lang="nb-NO" sz="1400" dirty="0" err="1"/>
              <a:t>Degradation</a:t>
            </a:r>
            <a:endParaRPr lang="nb-NO" sz="1400" dirty="0"/>
          </a:p>
        </p:txBody>
      </p:sp>
      <p:pic>
        <p:nvPicPr>
          <p:cNvPr id="46" name="Picture 45">
            <a:extLst>
              <a:ext uri="{FF2B5EF4-FFF2-40B4-BE49-F238E27FC236}">
                <a16:creationId xmlns:a16="http://schemas.microsoft.com/office/drawing/2014/main" id="{EF943980-155A-404D-BA53-F0E2382333E4}"/>
              </a:ext>
            </a:extLst>
          </p:cNvPr>
          <p:cNvPicPr>
            <a:picLocks noChangeAspect="1"/>
          </p:cNvPicPr>
          <p:nvPr/>
        </p:nvPicPr>
        <p:blipFill>
          <a:blip r:embed="rId16"/>
          <a:stretch>
            <a:fillRect/>
          </a:stretch>
        </p:blipFill>
        <p:spPr>
          <a:xfrm>
            <a:off x="6515028" y="3864778"/>
            <a:ext cx="517146" cy="2962278"/>
          </a:xfrm>
          <a:prstGeom prst="rect">
            <a:avLst/>
          </a:prstGeom>
        </p:spPr>
      </p:pic>
      <p:pic>
        <p:nvPicPr>
          <p:cNvPr id="48" name="Picture 47">
            <a:extLst>
              <a:ext uri="{FF2B5EF4-FFF2-40B4-BE49-F238E27FC236}">
                <a16:creationId xmlns:a16="http://schemas.microsoft.com/office/drawing/2014/main" id="{670414ED-1D0C-4EB1-BE99-5388649B53A9}"/>
              </a:ext>
            </a:extLst>
          </p:cNvPr>
          <p:cNvPicPr>
            <a:picLocks noChangeAspect="1"/>
          </p:cNvPicPr>
          <p:nvPr/>
        </p:nvPicPr>
        <p:blipFill>
          <a:blip r:embed="rId17"/>
          <a:stretch>
            <a:fillRect/>
          </a:stretch>
        </p:blipFill>
        <p:spPr>
          <a:xfrm>
            <a:off x="7867103" y="3864779"/>
            <a:ext cx="307704" cy="312512"/>
          </a:xfrm>
          <a:prstGeom prst="rect">
            <a:avLst/>
          </a:prstGeom>
        </p:spPr>
      </p:pic>
      <p:pic>
        <p:nvPicPr>
          <p:cNvPr id="50" name="Picture 49">
            <a:extLst>
              <a:ext uri="{FF2B5EF4-FFF2-40B4-BE49-F238E27FC236}">
                <a16:creationId xmlns:a16="http://schemas.microsoft.com/office/drawing/2014/main" id="{0D422CDE-BD8C-494C-B382-DCFBC688B686}"/>
              </a:ext>
            </a:extLst>
          </p:cNvPr>
          <p:cNvPicPr>
            <a:picLocks noChangeAspect="1"/>
          </p:cNvPicPr>
          <p:nvPr/>
        </p:nvPicPr>
        <p:blipFill>
          <a:blip r:embed="rId18"/>
          <a:stretch>
            <a:fillRect/>
          </a:stretch>
        </p:blipFill>
        <p:spPr>
          <a:xfrm>
            <a:off x="7852374" y="4307556"/>
            <a:ext cx="322433" cy="312512"/>
          </a:xfrm>
          <a:prstGeom prst="rect">
            <a:avLst/>
          </a:prstGeom>
        </p:spPr>
      </p:pic>
      <p:pic>
        <p:nvPicPr>
          <p:cNvPr id="52" name="Picture 51">
            <a:extLst>
              <a:ext uri="{FF2B5EF4-FFF2-40B4-BE49-F238E27FC236}">
                <a16:creationId xmlns:a16="http://schemas.microsoft.com/office/drawing/2014/main" id="{19E9FE06-D15E-4953-AC84-68657BDC5522}"/>
              </a:ext>
            </a:extLst>
          </p:cNvPr>
          <p:cNvPicPr>
            <a:picLocks noChangeAspect="1"/>
          </p:cNvPicPr>
          <p:nvPr/>
        </p:nvPicPr>
        <p:blipFill>
          <a:blip r:embed="rId19"/>
          <a:stretch>
            <a:fillRect/>
          </a:stretch>
        </p:blipFill>
        <p:spPr>
          <a:xfrm>
            <a:off x="7867104" y="4744250"/>
            <a:ext cx="307124" cy="312512"/>
          </a:xfrm>
          <a:prstGeom prst="rect">
            <a:avLst/>
          </a:prstGeom>
        </p:spPr>
      </p:pic>
      <p:pic>
        <p:nvPicPr>
          <p:cNvPr id="54" name="Picture 53">
            <a:extLst>
              <a:ext uri="{FF2B5EF4-FFF2-40B4-BE49-F238E27FC236}">
                <a16:creationId xmlns:a16="http://schemas.microsoft.com/office/drawing/2014/main" id="{46BA89EA-FAE7-44DC-986E-B845909AEA05}"/>
              </a:ext>
            </a:extLst>
          </p:cNvPr>
          <p:cNvPicPr>
            <a:picLocks noChangeAspect="1"/>
          </p:cNvPicPr>
          <p:nvPr/>
        </p:nvPicPr>
        <p:blipFill>
          <a:blip r:embed="rId20"/>
          <a:stretch>
            <a:fillRect/>
          </a:stretch>
        </p:blipFill>
        <p:spPr>
          <a:xfrm>
            <a:off x="7528970" y="3864779"/>
            <a:ext cx="274094" cy="1716512"/>
          </a:xfrm>
          <a:prstGeom prst="rect">
            <a:avLst/>
          </a:prstGeom>
        </p:spPr>
      </p:pic>
      <p:sp>
        <p:nvSpPr>
          <p:cNvPr id="55" name="TextBox 54">
            <a:extLst>
              <a:ext uri="{FF2B5EF4-FFF2-40B4-BE49-F238E27FC236}">
                <a16:creationId xmlns:a16="http://schemas.microsoft.com/office/drawing/2014/main" id="{F155084F-AAB4-4D66-841D-77B5671625F3}"/>
              </a:ext>
            </a:extLst>
          </p:cNvPr>
          <p:cNvSpPr txBox="1"/>
          <p:nvPr/>
        </p:nvSpPr>
        <p:spPr>
          <a:xfrm>
            <a:off x="6373590" y="2749051"/>
            <a:ext cx="721608" cy="523220"/>
          </a:xfrm>
          <a:prstGeom prst="rect">
            <a:avLst/>
          </a:prstGeom>
          <a:noFill/>
        </p:spPr>
        <p:txBody>
          <a:bodyPr wrap="none" rtlCol="0">
            <a:spAutoFit/>
          </a:bodyPr>
          <a:lstStyle/>
          <a:p>
            <a:r>
              <a:rPr lang="nb-NO" sz="1400" dirty="0"/>
              <a:t>Type</a:t>
            </a:r>
          </a:p>
          <a:p>
            <a:r>
              <a:rPr lang="nb-NO" sz="1400" dirty="0" err="1"/>
              <a:t>WBE’s</a:t>
            </a:r>
            <a:endParaRPr lang="nb-NO" sz="1400" dirty="0"/>
          </a:p>
        </p:txBody>
      </p:sp>
      <p:sp>
        <p:nvSpPr>
          <p:cNvPr id="56" name="TextBox 55">
            <a:extLst>
              <a:ext uri="{FF2B5EF4-FFF2-40B4-BE49-F238E27FC236}">
                <a16:creationId xmlns:a16="http://schemas.microsoft.com/office/drawing/2014/main" id="{213B638F-0B18-40C3-9E43-0C6218C00773}"/>
              </a:ext>
            </a:extLst>
          </p:cNvPr>
          <p:cNvSpPr txBox="1"/>
          <p:nvPr/>
        </p:nvSpPr>
        <p:spPr>
          <a:xfrm>
            <a:off x="7264197" y="2830150"/>
            <a:ext cx="1636987" cy="954107"/>
          </a:xfrm>
          <a:prstGeom prst="rect">
            <a:avLst/>
          </a:prstGeom>
          <a:noFill/>
        </p:spPr>
        <p:txBody>
          <a:bodyPr wrap="none" rtlCol="0">
            <a:spAutoFit/>
          </a:bodyPr>
          <a:lstStyle/>
          <a:p>
            <a:r>
              <a:rPr lang="nb-NO" sz="1400" dirty="0" err="1"/>
              <a:t>Possible</a:t>
            </a:r>
            <a:r>
              <a:rPr lang="nb-NO" sz="1400" dirty="0"/>
              <a:t> </a:t>
            </a:r>
            <a:r>
              <a:rPr lang="nb-NO" sz="1400" dirty="0" err="1"/>
              <a:t>failures</a:t>
            </a:r>
            <a:endParaRPr lang="nb-NO" sz="1400" dirty="0"/>
          </a:p>
          <a:p>
            <a:r>
              <a:rPr lang="nb-NO" sz="1400" dirty="0" err="1"/>
              <a:t>Crack</a:t>
            </a:r>
            <a:r>
              <a:rPr lang="nb-NO" sz="1400" dirty="0"/>
              <a:t> </a:t>
            </a:r>
            <a:r>
              <a:rPr lang="nb-NO" sz="1400" dirty="0" err="1"/>
              <a:t>size</a:t>
            </a:r>
            <a:endParaRPr lang="nb-NO" sz="1400" dirty="0"/>
          </a:p>
          <a:p>
            <a:r>
              <a:rPr lang="nb-NO" sz="1400" dirty="0" err="1"/>
              <a:t>Microannuli</a:t>
            </a:r>
            <a:r>
              <a:rPr lang="nb-NO" sz="1400" dirty="0"/>
              <a:t> </a:t>
            </a:r>
            <a:r>
              <a:rPr lang="nb-NO" sz="1400" dirty="0" err="1"/>
              <a:t>model</a:t>
            </a:r>
            <a:endParaRPr lang="nb-NO" sz="1400" dirty="0"/>
          </a:p>
          <a:p>
            <a:r>
              <a:rPr lang="nb-NO" sz="1400" dirty="0"/>
              <a:t>Log data</a:t>
            </a:r>
          </a:p>
        </p:txBody>
      </p:sp>
      <p:sp>
        <p:nvSpPr>
          <p:cNvPr id="57" name="Arrow: Right 56">
            <a:extLst>
              <a:ext uri="{FF2B5EF4-FFF2-40B4-BE49-F238E27FC236}">
                <a16:creationId xmlns:a16="http://schemas.microsoft.com/office/drawing/2014/main" id="{2C74DF3F-6473-4832-8CD7-AD65DBCB91BA}"/>
              </a:ext>
            </a:extLst>
          </p:cNvPr>
          <p:cNvSpPr/>
          <p:nvPr/>
        </p:nvSpPr>
        <p:spPr>
          <a:xfrm>
            <a:off x="321499" y="2451732"/>
            <a:ext cx="10797950" cy="302055"/>
          </a:xfrm>
          <a:prstGeom prst="rightArrow">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TextBox 59">
            <a:extLst>
              <a:ext uri="{FF2B5EF4-FFF2-40B4-BE49-F238E27FC236}">
                <a16:creationId xmlns:a16="http://schemas.microsoft.com/office/drawing/2014/main" id="{ACAC2BEB-43EF-4942-91C1-8FFC71FE84F4}"/>
              </a:ext>
            </a:extLst>
          </p:cNvPr>
          <p:cNvSpPr txBox="1"/>
          <p:nvPr/>
        </p:nvSpPr>
        <p:spPr>
          <a:xfrm>
            <a:off x="8873274" y="2767961"/>
            <a:ext cx="1077539" cy="954107"/>
          </a:xfrm>
          <a:prstGeom prst="rect">
            <a:avLst/>
          </a:prstGeom>
          <a:noFill/>
        </p:spPr>
        <p:txBody>
          <a:bodyPr wrap="square" rtlCol="0">
            <a:spAutoFit/>
          </a:bodyPr>
          <a:lstStyle/>
          <a:p>
            <a:r>
              <a:rPr lang="nb-NO" sz="1400" dirty="0"/>
              <a:t>Screening:</a:t>
            </a:r>
            <a:br>
              <a:rPr lang="nb-NO" sz="1400" dirty="0"/>
            </a:br>
            <a:r>
              <a:rPr lang="nb-NO" sz="1400" dirty="0" err="1"/>
              <a:t>similarity</a:t>
            </a:r>
            <a:r>
              <a:rPr lang="nb-NO" sz="1400" dirty="0"/>
              <a:t> to </a:t>
            </a:r>
            <a:r>
              <a:rPr lang="nb-NO" sz="1400" dirty="0" err="1"/>
              <a:t>historical</a:t>
            </a:r>
            <a:r>
              <a:rPr lang="nb-NO" sz="1400" dirty="0"/>
              <a:t> data</a:t>
            </a:r>
          </a:p>
        </p:txBody>
      </p:sp>
      <p:sp>
        <p:nvSpPr>
          <p:cNvPr id="65" name="TextBox 64">
            <a:extLst>
              <a:ext uri="{FF2B5EF4-FFF2-40B4-BE49-F238E27FC236}">
                <a16:creationId xmlns:a16="http://schemas.microsoft.com/office/drawing/2014/main" id="{4156235F-1CE8-44C5-86C3-AD2A054331D6}"/>
              </a:ext>
            </a:extLst>
          </p:cNvPr>
          <p:cNvSpPr txBox="1"/>
          <p:nvPr/>
        </p:nvSpPr>
        <p:spPr>
          <a:xfrm>
            <a:off x="10134901" y="2830150"/>
            <a:ext cx="2057099" cy="954107"/>
          </a:xfrm>
          <a:prstGeom prst="rect">
            <a:avLst/>
          </a:prstGeom>
          <a:noFill/>
        </p:spPr>
        <p:txBody>
          <a:bodyPr wrap="square" rtlCol="0">
            <a:spAutoFit/>
          </a:bodyPr>
          <a:lstStyle/>
          <a:p>
            <a:r>
              <a:rPr lang="nb-NO" sz="1400" dirty="0" err="1"/>
              <a:t>Leakage</a:t>
            </a:r>
            <a:r>
              <a:rPr lang="nb-NO" sz="1400" dirty="0"/>
              <a:t> rate </a:t>
            </a:r>
            <a:r>
              <a:rPr lang="nb-NO" sz="1400" dirty="0" err="1"/>
              <a:t>evolution</a:t>
            </a:r>
            <a:endParaRPr lang="nb-NO" sz="1400" dirty="0"/>
          </a:p>
          <a:p>
            <a:r>
              <a:rPr lang="nb-NO" sz="1400" dirty="0"/>
              <a:t>MTTF</a:t>
            </a:r>
          </a:p>
          <a:p>
            <a:r>
              <a:rPr lang="nb-NO" sz="1400" dirty="0" err="1"/>
              <a:t>Sensitivity</a:t>
            </a:r>
            <a:endParaRPr lang="nb-NO" sz="1400" dirty="0"/>
          </a:p>
          <a:p>
            <a:r>
              <a:rPr lang="nb-NO" sz="1400" dirty="0" err="1"/>
              <a:t>Comparative</a:t>
            </a:r>
            <a:r>
              <a:rPr lang="nb-NO" sz="1400" dirty="0"/>
              <a:t> </a:t>
            </a:r>
            <a:r>
              <a:rPr lang="nb-NO" sz="1400" dirty="0" err="1"/>
              <a:t>analysis</a:t>
            </a:r>
            <a:endParaRPr lang="nb-NO" dirty="0"/>
          </a:p>
        </p:txBody>
      </p:sp>
      <p:sp>
        <p:nvSpPr>
          <p:cNvPr id="66" name="TextBox 65">
            <a:extLst>
              <a:ext uri="{FF2B5EF4-FFF2-40B4-BE49-F238E27FC236}">
                <a16:creationId xmlns:a16="http://schemas.microsoft.com/office/drawing/2014/main" id="{EE28312A-1059-4625-8B1C-ED2F2D11D8D1}"/>
              </a:ext>
            </a:extLst>
          </p:cNvPr>
          <p:cNvSpPr txBox="1"/>
          <p:nvPr/>
        </p:nvSpPr>
        <p:spPr>
          <a:xfrm>
            <a:off x="-2311" y="1672387"/>
            <a:ext cx="323165" cy="614912"/>
          </a:xfrm>
          <a:prstGeom prst="rect">
            <a:avLst/>
          </a:prstGeom>
          <a:noFill/>
        </p:spPr>
        <p:txBody>
          <a:bodyPr vert="vert270" wrap="none" rtlCol="0">
            <a:spAutoFit/>
          </a:bodyPr>
          <a:lstStyle/>
          <a:p>
            <a:r>
              <a:rPr lang="nb-NO" b="1" dirty="0"/>
              <a:t>CATEGORY</a:t>
            </a:r>
          </a:p>
        </p:txBody>
      </p:sp>
      <p:sp>
        <p:nvSpPr>
          <p:cNvPr id="67" name="TextBox 66">
            <a:extLst>
              <a:ext uri="{FF2B5EF4-FFF2-40B4-BE49-F238E27FC236}">
                <a16:creationId xmlns:a16="http://schemas.microsoft.com/office/drawing/2014/main" id="{711AD8DB-5F4E-4F7C-9BE9-CA89E864EA09}"/>
              </a:ext>
            </a:extLst>
          </p:cNvPr>
          <p:cNvSpPr txBox="1"/>
          <p:nvPr/>
        </p:nvSpPr>
        <p:spPr>
          <a:xfrm>
            <a:off x="-77373" y="4399925"/>
            <a:ext cx="323165" cy="688650"/>
          </a:xfrm>
          <a:prstGeom prst="rect">
            <a:avLst/>
          </a:prstGeom>
          <a:noFill/>
        </p:spPr>
        <p:txBody>
          <a:bodyPr vert="vert270" wrap="none" rtlCol="0">
            <a:spAutoFit/>
          </a:bodyPr>
          <a:lstStyle/>
          <a:p>
            <a:r>
              <a:rPr lang="nb-NO" b="1" dirty="0"/>
              <a:t>INPUT DATA</a:t>
            </a:r>
          </a:p>
        </p:txBody>
      </p:sp>
      <p:pic>
        <p:nvPicPr>
          <p:cNvPr id="5" name="Picture 4">
            <a:extLst>
              <a:ext uri="{FF2B5EF4-FFF2-40B4-BE49-F238E27FC236}">
                <a16:creationId xmlns:a16="http://schemas.microsoft.com/office/drawing/2014/main" id="{87222908-2580-89AA-3F6C-0152F605E316}"/>
              </a:ext>
            </a:extLst>
          </p:cNvPr>
          <p:cNvPicPr>
            <a:picLocks noChangeAspect="1"/>
          </p:cNvPicPr>
          <p:nvPr/>
        </p:nvPicPr>
        <p:blipFill>
          <a:blip r:embed="rId21"/>
          <a:stretch>
            <a:fillRect/>
          </a:stretch>
        </p:blipFill>
        <p:spPr>
          <a:xfrm>
            <a:off x="1926082" y="6449491"/>
            <a:ext cx="333789" cy="377565"/>
          </a:xfrm>
          <a:prstGeom prst="rect">
            <a:avLst/>
          </a:prstGeom>
        </p:spPr>
      </p:pic>
      <p:pic>
        <p:nvPicPr>
          <p:cNvPr id="6" name="Picture 5">
            <a:extLst>
              <a:ext uri="{FF2B5EF4-FFF2-40B4-BE49-F238E27FC236}">
                <a16:creationId xmlns:a16="http://schemas.microsoft.com/office/drawing/2014/main" id="{DA65E7D2-1863-D576-940F-F38639C7FECD}"/>
              </a:ext>
            </a:extLst>
          </p:cNvPr>
          <p:cNvPicPr>
            <a:picLocks noChangeAspect="1"/>
          </p:cNvPicPr>
          <p:nvPr/>
        </p:nvPicPr>
        <p:blipFill>
          <a:blip r:embed="rId22"/>
          <a:stretch>
            <a:fillRect/>
          </a:stretch>
        </p:blipFill>
        <p:spPr>
          <a:xfrm>
            <a:off x="8411337" y="3858086"/>
            <a:ext cx="1595608" cy="1230489"/>
          </a:xfrm>
          <a:prstGeom prst="rect">
            <a:avLst/>
          </a:prstGeom>
        </p:spPr>
      </p:pic>
      <p:pic>
        <p:nvPicPr>
          <p:cNvPr id="8" name="Picture 7">
            <a:extLst>
              <a:ext uri="{FF2B5EF4-FFF2-40B4-BE49-F238E27FC236}">
                <a16:creationId xmlns:a16="http://schemas.microsoft.com/office/drawing/2014/main" id="{AA696140-9401-DCC7-8495-C127F7D51ACD}"/>
              </a:ext>
            </a:extLst>
          </p:cNvPr>
          <p:cNvPicPr>
            <a:picLocks noChangeAspect="1"/>
          </p:cNvPicPr>
          <p:nvPr/>
        </p:nvPicPr>
        <p:blipFill>
          <a:blip r:embed="rId23"/>
          <a:stretch>
            <a:fillRect/>
          </a:stretch>
        </p:blipFill>
        <p:spPr>
          <a:xfrm>
            <a:off x="10184509" y="3887644"/>
            <a:ext cx="1728061" cy="579293"/>
          </a:xfrm>
          <a:prstGeom prst="rect">
            <a:avLst/>
          </a:prstGeom>
        </p:spPr>
      </p:pic>
      <p:pic>
        <p:nvPicPr>
          <p:cNvPr id="11" name="Picture 10">
            <a:extLst>
              <a:ext uri="{FF2B5EF4-FFF2-40B4-BE49-F238E27FC236}">
                <a16:creationId xmlns:a16="http://schemas.microsoft.com/office/drawing/2014/main" id="{F7109D5F-F748-A42D-1D79-A11555E57465}"/>
              </a:ext>
            </a:extLst>
          </p:cNvPr>
          <p:cNvPicPr>
            <a:picLocks noChangeAspect="1"/>
          </p:cNvPicPr>
          <p:nvPr/>
        </p:nvPicPr>
        <p:blipFill>
          <a:blip r:embed="rId24"/>
          <a:stretch>
            <a:fillRect/>
          </a:stretch>
        </p:blipFill>
        <p:spPr>
          <a:xfrm>
            <a:off x="10295549" y="4617093"/>
            <a:ext cx="1456020" cy="1096436"/>
          </a:xfrm>
          <a:prstGeom prst="rect">
            <a:avLst/>
          </a:prstGeom>
        </p:spPr>
      </p:pic>
      <p:pic>
        <p:nvPicPr>
          <p:cNvPr id="14" name="Picture 13">
            <a:extLst>
              <a:ext uri="{FF2B5EF4-FFF2-40B4-BE49-F238E27FC236}">
                <a16:creationId xmlns:a16="http://schemas.microsoft.com/office/drawing/2014/main" id="{C5F7A64A-3DCC-129C-BF12-C5351CDB8589}"/>
              </a:ext>
            </a:extLst>
          </p:cNvPr>
          <p:cNvPicPr>
            <a:picLocks noChangeAspect="1"/>
          </p:cNvPicPr>
          <p:nvPr/>
        </p:nvPicPr>
        <p:blipFill>
          <a:blip r:embed="rId25"/>
          <a:stretch>
            <a:fillRect/>
          </a:stretch>
        </p:blipFill>
        <p:spPr>
          <a:xfrm>
            <a:off x="10295549" y="5916341"/>
            <a:ext cx="1701694" cy="691313"/>
          </a:xfrm>
          <a:prstGeom prst="rect">
            <a:avLst/>
          </a:prstGeom>
        </p:spPr>
      </p:pic>
      <p:sp>
        <p:nvSpPr>
          <p:cNvPr id="16" name="Rectangle: Rounded Corners 15">
            <a:extLst>
              <a:ext uri="{FF2B5EF4-FFF2-40B4-BE49-F238E27FC236}">
                <a16:creationId xmlns:a16="http://schemas.microsoft.com/office/drawing/2014/main" id="{92FF7E51-0102-0F75-D149-3995E297B9F4}"/>
              </a:ext>
            </a:extLst>
          </p:cNvPr>
          <p:cNvSpPr/>
          <p:nvPr/>
        </p:nvSpPr>
        <p:spPr>
          <a:xfrm>
            <a:off x="456364" y="890183"/>
            <a:ext cx="3193421" cy="625200"/>
          </a:xfrm>
          <a:prstGeom prst="roundRect">
            <a:avLst/>
          </a:prstGeom>
          <a:solidFill>
            <a:schemeClr val="accent1">
              <a:lumMod val="25000"/>
              <a:lumOff val="75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How is </a:t>
            </a:r>
            <a:r>
              <a:rPr lang="nb-NO" dirty="0" err="1"/>
              <a:t>well</a:t>
            </a:r>
            <a:r>
              <a:rPr lang="nb-NO" dirty="0"/>
              <a:t> </a:t>
            </a:r>
            <a:r>
              <a:rPr lang="nb-NO" dirty="0" err="1"/>
              <a:t>designed</a:t>
            </a:r>
            <a:r>
              <a:rPr lang="nb-NO" dirty="0"/>
              <a:t>?</a:t>
            </a:r>
          </a:p>
        </p:txBody>
      </p:sp>
      <p:sp>
        <p:nvSpPr>
          <p:cNvPr id="18" name="Rectangle: Rounded Corners 17">
            <a:extLst>
              <a:ext uri="{FF2B5EF4-FFF2-40B4-BE49-F238E27FC236}">
                <a16:creationId xmlns:a16="http://schemas.microsoft.com/office/drawing/2014/main" id="{BD72B409-DBB9-6452-5C69-8BF6F867BFCC}"/>
              </a:ext>
            </a:extLst>
          </p:cNvPr>
          <p:cNvSpPr/>
          <p:nvPr/>
        </p:nvSpPr>
        <p:spPr>
          <a:xfrm>
            <a:off x="3766837" y="877218"/>
            <a:ext cx="3405800" cy="625200"/>
          </a:xfrm>
          <a:prstGeom prst="roundRect">
            <a:avLst/>
          </a:prstGeom>
          <a:solidFill>
            <a:schemeClr val="accent1">
              <a:lumMod val="25000"/>
              <a:lumOff val="75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What</a:t>
            </a:r>
            <a:r>
              <a:rPr lang="nb-NO" dirty="0"/>
              <a:t> </a:t>
            </a:r>
            <a:r>
              <a:rPr lang="nb-NO" dirty="0" err="1"/>
              <a:t>are</a:t>
            </a:r>
            <a:r>
              <a:rPr lang="nb-NO" dirty="0"/>
              <a:t> </a:t>
            </a:r>
            <a:r>
              <a:rPr lang="nb-NO" dirty="0" err="1"/>
              <a:t>the</a:t>
            </a:r>
            <a:r>
              <a:rPr lang="nb-NO" dirty="0"/>
              <a:t> </a:t>
            </a:r>
            <a:r>
              <a:rPr lang="nb-NO" dirty="0" err="1"/>
              <a:t>well</a:t>
            </a:r>
            <a:r>
              <a:rPr lang="nb-NO" dirty="0"/>
              <a:t> </a:t>
            </a:r>
            <a:r>
              <a:rPr lang="nb-NO" dirty="0" err="1"/>
              <a:t>barriers</a:t>
            </a:r>
            <a:r>
              <a:rPr lang="nb-NO" dirty="0"/>
              <a:t>?</a:t>
            </a:r>
          </a:p>
        </p:txBody>
      </p:sp>
      <p:sp>
        <p:nvSpPr>
          <p:cNvPr id="20" name="Rectangle: Rounded Corners 19">
            <a:extLst>
              <a:ext uri="{FF2B5EF4-FFF2-40B4-BE49-F238E27FC236}">
                <a16:creationId xmlns:a16="http://schemas.microsoft.com/office/drawing/2014/main" id="{0E02513B-CEF4-ED2F-670F-4073887ED3EB}"/>
              </a:ext>
            </a:extLst>
          </p:cNvPr>
          <p:cNvSpPr/>
          <p:nvPr/>
        </p:nvSpPr>
        <p:spPr>
          <a:xfrm>
            <a:off x="7265120" y="871323"/>
            <a:ext cx="2639038" cy="625200"/>
          </a:xfrm>
          <a:prstGeom prst="roundRect">
            <a:avLst/>
          </a:prstGeom>
          <a:solidFill>
            <a:schemeClr val="accent4">
              <a:lumMod val="60000"/>
              <a:lumOff val="40000"/>
            </a:schemeClr>
          </a:solidFill>
          <a:ln>
            <a:solidFill>
              <a:schemeClr val="accent1">
                <a:lumMod val="10000"/>
                <a:lumOff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t>How </a:t>
            </a:r>
            <a:r>
              <a:rPr lang="nb-NO" b="1" dirty="0" err="1"/>
              <a:t>can</a:t>
            </a:r>
            <a:r>
              <a:rPr lang="nb-NO" b="1" dirty="0"/>
              <a:t> </a:t>
            </a:r>
            <a:r>
              <a:rPr lang="nb-NO" b="1" dirty="0" err="1"/>
              <a:t>barriers</a:t>
            </a:r>
            <a:r>
              <a:rPr lang="nb-NO" b="1" dirty="0"/>
              <a:t> </a:t>
            </a:r>
            <a:r>
              <a:rPr lang="nb-NO" b="1" dirty="0" err="1"/>
              <a:t>fail</a:t>
            </a:r>
            <a:r>
              <a:rPr lang="nb-NO" b="1" dirty="0"/>
              <a:t>?</a:t>
            </a:r>
          </a:p>
        </p:txBody>
      </p:sp>
      <p:sp>
        <p:nvSpPr>
          <p:cNvPr id="22" name="Rectangle: Rounded Corners 21">
            <a:extLst>
              <a:ext uri="{FF2B5EF4-FFF2-40B4-BE49-F238E27FC236}">
                <a16:creationId xmlns:a16="http://schemas.microsoft.com/office/drawing/2014/main" id="{B5A08E16-ED26-FE50-40B8-6CFE5BA1F478}"/>
              </a:ext>
            </a:extLst>
          </p:cNvPr>
          <p:cNvSpPr/>
          <p:nvPr/>
        </p:nvSpPr>
        <p:spPr>
          <a:xfrm>
            <a:off x="9973603" y="866653"/>
            <a:ext cx="2200977" cy="625200"/>
          </a:xfrm>
          <a:prstGeom prst="roundRect">
            <a:avLst/>
          </a:prstGeom>
          <a:solidFill>
            <a:schemeClr val="accent1">
              <a:lumMod val="25000"/>
              <a:lumOff val="75000"/>
            </a:schemeClr>
          </a:solidFill>
          <a:ln>
            <a:solidFill>
              <a:schemeClr val="accent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Consequence</a:t>
            </a:r>
            <a:r>
              <a:rPr lang="nb-NO" dirty="0"/>
              <a:t>?</a:t>
            </a:r>
          </a:p>
        </p:txBody>
      </p:sp>
      <p:pic>
        <p:nvPicPr>
          <p:cNvPr id="28" name="Picture 27">
            <a:extLst>
              <a:ext uri="{FF2B5EF4-FFF2-40B4-BE49-F238E27FC236}">
                <a16:creationId xmlns:a16="http://schemas.microsoft.com/office/drawing/2014/main" id="{15131F80-6963-0284-6104-A51065614E92}"/>
              </a:ext>
            </a:extLst>
          </p:cNvPr>
          <p:cNvPicPr>
            <a:picLocks noChangeAspect="1"/>
          </p:cNvPicPr>
          <p:nvPr/>
        </p:nvPicPr>
        <p:blipFill>
          <a:blip r:embed="rId26"/>
          <a:stretch>
            <a:fillRect/>
          </a:stretch>
        </p:blipFill>
        <p:spPr>
          <a:xfrm>
            <a:off x="8053299" y="5351853"/>
            <a:ext cx="1471360" cy="1433952"/>
          </a:xfrm>
          <a:prstGeom prst="rect">
            <a:avLst/>
          </a:prstGeom>
        </p:spPr>
      </p:pic>
    </p:spTree>
    <p:extLst>
      <p:ext uri="{BB962C8B-B14F-4D97-AF65-F5344CB8AC3E}">
        <p14:creationId xmlns:p14="http://schemas.microsoft.com/office/powerpoint/2010/main" val="3259779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B80A-D688-427D-9625-9EBB6E146048}"/>
              </a:ext>
            </a:extLst>
          </p:cNvPr>
          <p:cNvSpPr>
            <a:spLocks noGrp="1"/>
          </p:cNvSpPr>
          <p:nvPr>
            <p:ph type="title"/>
          </p:nvPr>
        </p:nvSpPr>
        <p:spPr>
          <a:xfrm>
            <a:off x="72191" y="133782"/>
            <a:ext cx="8727055" cy="1215717"/>
          </a:xfrm>
        </p:spPr>
        <p:txBody>
          <a:bodyPr/>
          <a:lstStyle/>
          <a:p>
            <a:r>
              <a:rPr lang="nb-NO" sz="3600" dirty="0"/>
              <a:t>Challenge: </a:t>
            </a:r>
            <a:r>
              <a:rPr lang="nb-NO" sz="3600" dirty="0" err="1"/>
              <a:t>Convert</a:t>
            </a:r>
            <a:r>
              <a:rPr lang="nb-NO" sz="3600" dirty="0"/>
              <a:t> </a:t>
            </a:r>
            <a:r>
              <a:rPr lang="nb-NO" sz="3600" dirty="0" err="1"/>
              <a:t>information</a:t>
            </a:r>
            <a:r>
              <a:rPr lang="nb-NO" sz="3600" dirty="0"/>
              <a:t> to risk-</a:t>
            </a:r>
            <a:r>
              <a:rPr lang="nb-NO" sz="3600" dirty="0" err="1"/>
              <a:t>related</a:t>
            </a:r>
            <a:r>
              <a:rPr lang="nb-NO" sz="3600" dirty="0"/>
              <a:t> </a:t>
            </a:r>
            <a:r>
              <a:rPr lang="nb-NO" sz="3600" dirty="0" err="1"/>
              <a:t>metrics</a:t>
            </a:r>
            <a:endParaRPr lang="nb-NO" sz="3600" dirty="0"/>
          </a:p>
        </p:txBody>
      </p:sp>
      <p:pic>
        <p:nvPicPr>
          <p:cNvPr id="15" name="Picture 14" descr="Logo&#10;&#10;Description automatically generated">
            <a:extLst>
              <a:ext uri="{FF2B5EF4-FFF2-40B4-BE49-F238E27FC236}">
                <a16:creationId xmlns:a16="http://schemas.microsoft.com/office/drawing/2014/main" id="{5BC81508-AA86-40FC-ADD4-0631A9532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493" y="0"/>
            <a:ext cx="2243539" cy="1170218"/>
          </a:xfrm>
          <a:prstGeom prst="rect">
            <a:avLst/>
          </a:prstGeom>
        </p:spPr>
      </p:pic>
      <p:pic>
        <p:nvPicPr>
          <p:cNvPr id="4" name="Graphic 3" descr="Question Mark with solid fill">
            <a:extLst>
              <a:ext uri="{FF2B5EF4-FFF2-40B4-BE49-F238E27FC236}">
                <a16:creationId xmlns:a16="http://schemas.microsoft.com/office/drawing/2014/main" id="{B2589184-6792-16D2-F5E9-857E6258B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4083" y="3639276"/>
            <a:ext cx="914400" cy="914400"/>
          </a:xfrm>
          <a:prstGeom prst="rect">
            <a:avLst/>
          </a:prstGeom>
        </p:spPr>
      </p:pic>
      <p:sp>
        <p:nvSpPr>
          <p:cNvPr id="6" name="Arrow: Right 5">
            <a:extLst>
              <a:ext uri="{FF2B5EF4-FFF2-40B4-BE49-F238E27FC236}">
                <a16:creationId xmlns:a16="http://schemas.microsoft.com/office/drawing/2014/main" id="{DC70F83D-F75F-E57E-A6FF-E443C07E5D51}"/>
              </a:ext>
            </a:extLst>
          </p:cNvPr>
          <p:cNvSpPr/>
          <p:nvPr/>
        </p:nvSpPr>
        <p:spPr>
          <a:xfrm>
            <a:off x="7975890" y="5585733"/>
            <a:ext cx="770786" cy="293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66"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F727C5-8C06-06AD-C2C3-333973A16A5D}"/>
              </a:ext>
            </a:extLst>
          </p:cNvPr>
          <p:cNvPicPr>
            <a:picLocks noChangeAspect="1"/>
          </p:cNvPicPr>
          <p:nvPr/>
        </p:nvPicPr>
        <p:blipFill>
          <a:blip r:embed="rId5"/>
          <a:stretch>
            <a:fillRect/>
          </a:stretch>
        </p:blipFill>
        <p:spPr>
          <a:xfrm>
            <a:off x="88149" y="1754550"/>
            <a:ext cx="3015999" cy="3470793"/>
          </a:xfrm>
          <a:prstGeom prst="rect">
            <a:avLst/>
          </a:prstGeom>
        </p:spPr>
      </p:pic>
      <p:pic>
        <p:nvPicPr>
          <p:cNvPr id="21" name="Picture 20">
            <a:extLst>
              <a:ext uri="{FF2B5EF4-FFF2-40B4-BE49-F238E27FC236}">
                <a16:creationId xmlns:a16="http://schemas.microsoft.com/office/drawing/2014/main" id="{6097DCA9-E077-B8AC-447B-DF6109F61CE3}"/>
              </a:ext>
            </a:extLst>
          </p:cNvPr>
          <p:cNvPicPr>
            <a:picLocks noChangeAspect="1"/>
          </p:cNvPicPr>
          <p:nvPr/>
        </p:nvPicPr>
        <p:blipFill>
          <a:blip r:embed="rId6"/>
          <a:stretch>
            <a:fillRect/>
          </a:stretch>
        </p:blipFill>
        <p:spPr>
          <a:xfrm>
            <a:off x="3266893" y="1294665"/>
            <a:ext cx="8852915" cy="4584805"/>
          </a:xfrm>
          <a:prstGeom prst="rect">
            <a:avLst/>
          </a:prstGeom>
        </p:spPr>
      </p:pic>
      <p:pic>
        <p:nvPicPr>
          <p:cNvPr id="23" name="Picture 22">
            <a:extLst>
              <a:ext uri="{FF2B5EF4-FFF2-40B4-BE49-F238E27FC236}">
                <a16:creationId xmlns:a16="http://schemas.microsoft.com/office/drawing/2014/main" id="{1251DBAA-96ED-5AD9-8979-B5F63E9843E3}"/>
              </a:ext>
            </a:extLst>
          </p:cNvPr>
          <p:cNvPicPr>
            <a:picLocks noChangeAspect="1"/>
          </p:cNvPicPr>
          <p:nvPr/>
        </p:nvPicPr>
        <p:blipFill>
          <a:blip r:embed="rId7"/>
          <a:stretch>
            <a:fillRect/>
          </a:stretch>
        </p:blipFill>
        <p:spPr>
          <a:xfrm>
            <a:off x="1888030" y="6408759"/>
            <a:ext cx="6023809" cy="378493"/>
          </a:xfrm>
          <a:prstGeom prst="rect">
            <a:avLst/>
          </a:prstGeom>
        </p:spPr>
      </p:pic>
      <p:sp>
        <p:nvSpPr>
          <p:cNvPr id="24" name="TextBox 23">
            <a:extLst>
              <a:ext uri="{FF2B5EF4-FFF2-40B4-BE49-F238E27FC236}">
                <a16:creationId xmlns:a16="http://schemas.microsoft.com/office/drawing/2014/main" id="{D7399702-FE04-5CED-677E-497D679E4BAF}"/>
              </a:ext>
            </a:extLst>
          </p:cNvPr>
          <p:cNvSpPr txBox="1"/>
          <p:nvPr/>
        </p:nvSpPr>
        <p:spPr>
          <a:xfrm>
            <a:off x="-21157" y="1276829"/>
            <a:ext cx="2249334" cy="646331"/>
          </a:xfrm>
          <a:prstGeom prst="rect">
            <a:avLst/>
          </a:prstGeom>
          <a:noFill/>
        </p:spPr>
        <p:txBody>
          <a:bodyPr wrap="none" rtlCol="0">
            <a:spAutoFit/>
          </a:bodyPr>
          <a:lstStyle/>
          <a:p>
            <a:r>
              <a:rPr lang="nb-NO" dirty="0" err="1"/>
              <a:t>Cement-bond</a:t>
            </a:r>
            <a:r>
              <a:rPr lang="nb-NO" dirty="0"/>
              <a:t> log: </a:t>
            </a:r>
            <a:br>
              <a:rPr lang="nb-NO" dirty="0"/>
            </a:br>
            <a:r>
              <a:rPr lang="nb-NO" dirty="0"/>
              <a:t>Acoustic </a:t>
            </a:r>
            <a:r>
              <a:rPr lang="nb-NO" dirty="0" err="1"/>
              <a:t>impedance</a:t>
            </a:r>
            <a:endParaRPr lang="nb-NO" dirty="0"/>
          </a:p>
        </p:txBody>
      </p:sp>
      <p:sp>
        <p:nvSpPr>
          <p:cNvPr id="25" name="TextBox 24">
            <a:extLst>
              <a:ext uri="{FF2B5EF4-FFF2-40B4-BE49-F238E27FC236}">
                <a16:creationId xmlns:a16="http://schemas.microsoft.com/office/drawing/2014/main" id="{325A9ABF-E404-B410-1712-D70FC9A534FE}"/>
              </a:ext>
            </a:extLst>
          </p:cNvPr>
          <p:cNvSpPr txBox="1"/>
          <p:nvPr/>
        </p:nvSpPr>
        <p:spPr>
          <a:xfrm>
            <a:off x="4242090" y="5920079"/>
            <a:ext cx="3733800" cy="369332"/>
          </a:xfrm>
          <a:prstGeom prst="rect">
            <a:avLst/>
          </a:prstGeom>
          <a:noFill/>
        </p:spPr>
        <p:txBody>
          <a:bodyPr wrap="square" rtlCol="0">
            <a:spAutoFit/>
          </a:bodyPr>
          <a:lstStyle/>
          <a:p>
            <a:r>
              <a:rPr lang="nb-NO" dirty="0"/>
              <a:t>Model </a:t>
            </a:r>
            <a:r>
              <a:rPr lang="nb-NO" dirty="0" err="1"/>
              <a:t>representation</a:t>
            </a:r>
            <a:endParaRPr lang="nb-NO" dirty="0"/>
          </a:p>
        </p:txBody>
      </p:sp>
      <p:sp>
        <p:nvSpPr>
          <p:cNvPr id="26" name="TextBox 25">
            <a:extLst>
              <a:ext uri="{FF2B5EF4-FFF2-40B4-BE49-F238E27FC236}">
                <a16:creationId xmlns:a16="http://schemas.microsoft.com/office/drawing/2014/main" id="{699AE1FB-8670-A0E3-FE2D-0C3BACC088F0}"/>
              </a:ext>
            </a:extLst>
          </p:cNvPr>
          <p:cNvSpPr txBox="1"/>
          <p:nvPr/>
        </p:nvSpPr>
        <p:spPr>
          <a:xfrm>
            <a:off x="7101595" y="5985091"/>
            <a:ext cx="1645081" cy="369332"/>
          </a:xfrm>
          <a:prstGeom prst="rect">
            <a:avLst/>
          </a:prstGeom>
          <a:noFill/>
        </p:spPr>
        <p:txBody>
          <a:bodyPr wrap="square" rtlCol="0">
            <a:spAutoFit/>
          </a:bodyPr>
          <a:lstStyle/>
          <a:p>
            <a:r>
              <a:rPr lang="nb-NO" dirty="0"/>
              <a:t>Barrier </a:t>
            </a:r>
            <a:r>
              <a:rPr lang="nb-NO" dirty="0" err="1"/>
              <a:t>quality</a:t>
            </a:r>
            <a:endParaRPr lang="nb-NO" dirty="0"/>
          </a:p>
        </p:txBody>
      </p:sp>
      <p:pic>
        <p:nvPicPr>
          <p:cNvPr id="28" name="Picture 27">
            <a:extLst>
              <a:ext uri="{FF2B5EF4-FFF2-40B4-BE49-F238E27FC236}">
                <a16:creationId xmlns:a16="http://schemas.microsoft.com/office/drawing/2014/main" id="{D2E4730B-47C9-B826-F569-B166033A7C7F}"/>
              </a:ext>
            </a:extLst>
          </p:cNvPr>
          <p:cNvPicPr>
            <a:picLocks noChangeAspect="1"/>
          </p:cNvPicPr>
          <p:nvPr/>
        </p:nvPicPr>
        <p:blipFill>
          <a:blip r:embed="rId8"/>
          <a:stretch>
            <a:fillRect/>
          </a:stretch>
        </p:blipFill>
        <p:spPr>
          <a:xfrm>
            <a:off x="8590546" y="1365464"/>
            <a:ext cx="3513305" cy="4248967"/>
          </a:xfrm>
          <a:prstGeom prst="rect">
            <a:avLst/>
          </a:prstGeom>
        </p:spPr>
      </p:pic>
      <p:pic>
        <p:nvPicPr>
          <p:cNvPr id="30" name="Picture 29">
            <a:extLst>
              <a:ext uri="{FF2B5EF4-FFF2-40B4-BE49-F238E27FC236}">
                <a16:creationId xmlns:a16="http://schemas.microsoft.com/office/drawing/2014/main" id="{8A429AD3-5704-3FAE-233A-987CA26CF1AD}"/>
              </a:ext>
            </a:extLst>
          </p:cNvPr>
          <p:cNvPicPr>
            <a:picLocks noChangeAspect="1"/>
          </p:cNvPicPr>
          <p:nvPr/>
        </p:nvPicPr>
        <p:blipFill>
          <a:blip r:embed="rId9"/>
          <a:stretch>
            <a:fillRect/>
          </a:stretch>
        </p:blipFill>
        <p:spPr>
          <a:xfrm>
            <a:off x="4208196" y="1510693"/>
            <a:ext cx="4366393" cy="4103737"/>
          </a:xfrm>
          <a:prstGeom prst="rect">
            <a:avLst/>
          </a:prstGeom>
        </p:spPr>
      </p:pic>
      <p:sp>
        <p:nvSpPr>
          <p:cNvPr id="31" name="TextBox 30">
            <a:extLst>
              <a:ext uri="{FF2B5EF4-FFF2-40B4-BE49-F238E27FC236}">
                <a16:creationId xmlns:a16="http://schemas.microsoft.com/office/drawing/2014/main" id="{3FDCC8CB-90ED-F4EB-39DC-C127F2DE6487}"/>
              </a:ext>
            </a:extLst>
          </p:cNvPr>
          <p:cNvSpPr txBox="1"/>
          <p:nvPr/>
        </p:nvSpPr>
        <p:spPr>
          <a:xfrm>
            <a:off x="9551843" y="5960688"/>
            <a:ext cx="2435620" cy="646331"/>
          </a:xfrm>
          <a:prstGeom prst="rect">
            <a:avLst/>
          </a:prstGeom>
          <a:noFill/>
        </p:spPr>
        <p:txBody>
          <a:bodyPr wrap="square" rtlCol="0">
            <a:spAutoFit/>
          </a:bodyPr>
          <a:lstStyle/>
          <a:p>
            <a:r>
              <a:rPr lang="nb-NO" dirty="0" err="1"/>
              <a:t>Microannuli</a:t>
            </a:r>
            <a:br>
              <a:rPr lang="nb-NO" dirty="0"/>
            </a:br>
            <a:r>
              <a:rPr lang="nb-NO" dirty="0"/>
              <a:t>(risk-</a:t>
            </a:r>
            <a:r>
              <a:rPr lang="nb-NO" dirty="0" err="1"/>
              <a:t>related</a:t>
            </a:r>
            <a:r>
              <a:rPr lang="nb-NO" dirty="0"/>
              <a:t> </a:t>
            </a:r>
            <a:r>
              <a:rPr lang="nb-NO" dirty="0" err="1"/>
              <a:t>metric</a:t>
            </a:r>
            <a:r>
              <a:rPr lang="nb-NO" dirty="0"/>
              <a:t>)</a:t>
            </a:r>
          </a:p>
        </p:txBody>
      </p:sp>
      <p:cxnSp>
        <p:nvCxnSpPr>
          <p:cNvPr id="33" name="Straight Arrow Connector 32">
            <a:extLst>
              <a:ext uri="{FF2B5EF4-FFF2-40B4-BE49-F238E27FC236}">
                <a16:creationId xmlns:a16="http://schemas.microsoft.com/office/drawing/2014/main" id="{D0256C90-F7ED-DD9E-00DB-53EF2A78C173}"/>
              </a:ext>
            </a:extLst>
          </p:cNvPr>
          <p:cNvCxnSpPr>
            <a:cxnSpLocks/>
          </p:cNvCxnSpPr>
          <p:nvPr/>
        </p:nvCxnSpPr>
        <p:spPr>
          <a:xfrm>
            <a:off x="1888030" y="5428445"/>
            <a:ext cx="1113078" cy="860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75A4FD57-6503-CFF2-6169-384315DAF0E3}"/>
              </a:ext>
            </a:extLst>
          </p:cNvPr>
          <p:cNvPicPr>
            <a:picLocks noChangeAspect="1"/>
          </p:cNvPicPr>
          <p:nvPr/>
        </p:nvPicPr>
        <p:blipFill>
          <a:blip r:embed="rId10"/>
          <a:stretch>
            <a:fillRect/>
          </a:stretch>
        </p:blipFill>
        <p:spPr>
          <a:xfrm>
            <a:off x="58467" y="5225343"/>
            <a:ext cx="1569416" cy="1591458"/>
          </a:xfrm>
          <a:prstGeom prst="rect">
            <a:avLst/>
          </a:prstGeom>
        </p:spPr>
      </p:pic>
    </p:spTree>
    <p:extLst>
      <p:ext uri="{BB962C8B-B14F-4D97-AF65-F5344CB8AC3E}">
        <p14:creationId xmlns:p14="http://schemas.microsoft.com/office/powerpoint/2010/main" val="16509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36E35-0083-D90A-273D-D6BEDD457B25}"/>
              </a:ext>
            </a:extLst>
          </p:cNvPr>
          <p:cNvPicPr>
            <a:picLocks noChangeAspect="1"/>
          </p:cNvPicPr>
          <p:nvPr/>
        </p:nvPicPr>
        <p:blipFill>
          <a:blip r:embed="rId2"/>
          <a:stretch>
            <a:fillRect/>
          </a:stretch>
        </p:blipFill>
        <p:spPr>
          <a:xfrm>
            <a:off x="104397" y="1418618"/>
            <a:ext cx="8201949" cy="5216643"/>
          </a:xfrm>
          <a:prstGeom prst="rect">
            <a:avLst/>
          </a:prstGeom>
        </p:spPr>
      </p:pic>
      <p:sp>
        <p:nvSpPr>
          <p:cNvPr id="2" name="Tittel 1"/>
          <p:cNvSpPr>
            <a:spLocks noGrp="1"/>
          </p:cNvSpPr>
          <p:nvPr>
            <p:ph type="title"/>
          </p:nvPr>
        </p:nvSpPr>
        <p:spPr>
          <a:xfrm>
            <a:off x="291747" y="156098"/>
            <a:ext cx="8684301" cy="1215717"/>
          </a:xfrm>
        </p:spPr>
        <p:txBody>
          <a:bodyPr/>
          <a:lstStyle/>
          <a:p>
            <a:r>
              <a:rPr lang="nb-NO" dirty="0"/>
              <a:t>Challenge: Evaluation </a:t>
            </a:r>
            <a:r>
              <a:rPr lang="nb-NO" dirty="0" err="1"/>
              <a:t>of</a:t>
            </a:r>
            <a:r>
              <a:rPr lang="nb-NO" dirty="0"/>
              <a:t> «barrier </a:t>
            </a:r>
            <a:r>
              <a:rPr lang="nb-NO" dirty="0" err="1"/>
              <a:t>performance</a:t>
            </a:r>
            <a:r>
              <a:rPr lang="nb-NO" dirty="0"/>
              <a:t>» – NCS </a:t>
            </a:r>
            <a:r>
              <a:rPr lang="nb-NO" dirty="0" err="1"/>
              <a:t>well</a:t>
            </a:r>
            <a:r>
              <a:rPr lang="nb-NO" dirty="0"/>
              <a:t> data</a:t>
            </a:r>
          </a:p>
        </p:txBody>
      </p:sp>
      <p:sp>
        <p:nvSpPr>
          <p:cNvPr id="4" name="Plassholder for lysbildenummer 3"/>
          <p:cNvSpPr>
            <a:spLocks noGrp="1"/>
          </p:cNvSpPr>
          <p:nvPr>
            <p:ph type="sldNum" sz="quarter" idx="12"/>
          </p:nvPr>
        </p:nvSpPr>
        <p:spPr/>
        <p:txBody>
          <a:bodyPr/>
          <a:lstStyle/>
          <a:p>
            <a:fld id="{8FE85038-255D-4009-A425-AF6B026FC93D}" type="slidenum">
              <a:rPr lang="nb-NO" smtClean="0"/>
              <a:pPr/>
              <a:t>16</a:t>
            </a:fld>
            <a:endParaRPr lang="nb-NO"/>
          </a:p>
        </p:txBody>
      </p:sp>
      <p:sp>
        <p:nvSpPr>
          <p:cNvPr id="8" name="TextBox 7">
            <a:extLst>
              <a:ext uri="{FF2B5EF4-FFF2-40B4-BE49-F238E27FC236}">
                <a16:creationId xmlns:a16="http://schemas.microsoft.com/office/drawing/2014/main" id="{FEF07973-DFB0-4A3F-8D7C-5597248051F2}"/>
              </a:ext>
            </a:extLst>
          </p:cNvPr>
          <p:cNvSpPr txBox="1"/>
          <p:nvPr/>
        </p:nvSpPr>
        <p:spPr>
          <a:xfrm>
            <a:off x="8535755" y="2629115"/>
            <a:ext cx="3411648" cy="738664"/>
          </a:xfrm>
          <a:prstGeom prst="rect">
            <a:avLst/>
          </a:prstGeom>
          <a:noFill/>
        </p:spPr>
        <p:txBody>
          <a:bodyPr wrap="square" rtlCol="0">
            <a:spAutoFit/>
          </a:bodyPr>
          <a:lstStyle/>
          <a:p>
            <a:r>
              <a:rPr lang="nb-NO" sz="1400" dirty="0"/>
              <a:t>Data </a:t>
            </a:r>
            <a:r>
              <a:rPr lang="nb-NO" sz="1400" dirty="0" err="1"/>
              <a:t>collected</a:t>
            </a:r>
            <a:r>
              <a:rPr lang="nb-NO" sz="1400" dirty="0"/>
              <a:t> from </a:t>
            </a:r>
            <a:r>
              <a:rPr lang="nb-NO" sz="1400" dirty="0" err="1"/>
              <a:t>the</a:t>
            </a:r>
            <a:r>
              <a:rPr lang="nb-NO" sz="1400" dirty="0"/>
              <a:t> </a:t>
            </a:r>
            <a:r>
              <a:rPr lang="nb-NO" sz="1400" dirty="0" err="1"/>
              <a:t>publicly</a:t>
            </a:r>
            <a:r>
              <a:rPr lang="nb-NO" sz="1400" dirty="0"/>
              <a:t> </a:t>
            </a:r>
            <a:r>
              <a:rPr lang="nb-NO" sz="1400" dirty="0" err="1"/>
              <a:t>available</a:t>
            </a:r>
            <a:r>
              <a:rPr lang="nb-NO" sz="1400" dirty="0"/>
              <a:t> </a:t>
            </a:r>
            <a:r>
              <a:rPr lang="nb-NO" sz="1400" dirty="0" err="1"/>
              <a:t>webpages</a:t>
            </a:r>
            <a:r>
              <a:rPr lang="nb-NO" sz="1400" dirty="0"/>
              <a:t> </a:t>
            </a:r>
            <a:r>
              <a:rPr lang="nb-NO" sz="1400" dirty="0" err="1"/>
              <a:t>of</a:t>
            </a:r>
            <a:r>
              <a:rPr lang="nb-NO" sz="1400" dirty="0"/>
              <a:t> </a:t>
            </a:r>
            <a:r>
              <a:rPr lang="nb-NO" sz="1400" dirty="0" err="1"/>
              <a:t>the</a:t>
            </a:r>
            <a:r>
              <a:rPr lang="nb-NO" sz="1400" dirty="0"/>
              <a:t> Norwegian Petroleum </a:t>
            </a:r>
            <a:r>
              <a:rPr lang="nb-NO" sz="1400" dirty="0" err="1"/>
              <a:t>Directorate</a:t>
            </a:r>
            <a:endParaRPr lang="nb-NO" sz="1400" dirty="0"/>
          </a:p>
        </p:txBody>
      </p:sp>
      <p:sp>
        <p:nvSpPr>
          <p:cNvPr id="3" name="Plassholder for innhold 2"/>
          <p:cNvSpPr>
            <a:spLocks noGrp="1"/>
          </p:cNvSpPr>
          <p:nvPr>
            <p:ph idx="1"/>
          </p:nvPr>
        </p:nvSpPr>
        <p:spPr>
          <a:xfrm>
            <a:off x="5845852" y="2019171"/>
            <a:ext cx="2414752" cy="1277006"/>
          </a:xfrm>
        </p:spPr>
        <p:txBody>
          <a:bodyPr>
            <a:normAutofit fontScale="70000" lnSpcReduction="20000"/>
          </a:bodyPr>
          <a:lstStyle/>
          <a:p>
            <a:r>
              <a:rPr lang="nb-NO" dirty="0"/>
              <a:t>NCS data </a:t>
            </a:r>
            <a:r>
              <a:rPr lang="nb-NO" dirty="0" err="1"/>
              <a:t>set</a:t>
            </a:r>
            <a:r>
              <a:rPr lang="nb-NO" dirty="0"/>
              <a:t>, 688 </a:t>
            </a:r>
            <a:r>
              <a:rPr lang="nb-NO" dirty="0" err="1"/>
              <a:t>wells</a:t>
            </a:r>
            <a:endParaRPr lang="nb-NO" dirty="0"/>
          </a:p>
          <a:p>
            <a:r>
              <a:rPr lang="nb-NO" dirty="0"/>
              <a:t>No </a:t>
            </a:r>
            <a:r>
              <a:rPr lang="nb-NO" dirty="0" err="1"/>
              <a:t>exclusions</a:t>
            </a:r>
            <a:r>
              <a:rPr lang="nb-NO" dirty="0"/>
              <a:t> </a:t>
            </a:r>
            <a:r>
              <a:rPr lang="nb-NO" dirty="0" err="1"/>
              <a:t>made</a:t>
            </a:r>
            <a:r>
              <a:rPr lang="nb-NO" dirty="0"/>
              <a:t> from </a:t>
            </a:r>
            <a:r>
              <a:rPr lang="nb-NO" dirty="0" err="1"/>
              <a:t>this</a:t>
            </a:r>
            <a:r>
              <a:rPr lang="nb-NO" dirty="0"/>
              <a:t> data </a:t>
            </a:r>
            <a:r>
              <a:rPr lang="nb-NO" dirty="0" err="1"/>
              <a:t>set</a:t>
            </a:r>
            <a:endParaRPr lang="nb-NO" dirty="0"/>
          </a:p>
          <a:p>
            <a:r>
              <a:rPr lang="nb-NO" dirty="0" err="1"/>
              <a:t>Number</a:t>
            </a:r>
            <a:r>
              <a:rPr lang="nb-NO" dirty="0"/>
              <a:t> </a:t>
            </a:r>
            <a:r>
              <a:rPr lang="nb-NO" dirty="0" err="1"/>
              <a:t>observed</a:t>
            </a:r>
            <a:r>
              <a:rPr lang="nb-NO" dirty="0"/>
              <a:t> </a:t>
            </a:r>
            <a:r>
              <a:rPr lang="nb-NO" dirty="0" err="1"/>
              <a:t>failures</a:t>
            </a:r>
            <a:r>
              <a:rPr lang="nb-NO" dirty="0"/>
              <a:t> = 0</a:t>
            </a:r>
          </a:p>
          <a:p>
            <a:pPr lvl="1"/>
            <a:endParaRPr lang="nb-NO" dirty="0"/>
          </a:p>
        </p:txBody>
      </p:sp>
      <p:pic>
        <p:nvPicPr>
          <p:cNvPr id="18" name="Picture 17">
            <a:extLst>
              <a:ext uri="{FF2B5EF4-FFF2-40B4-BE49-F238E27FC236}">
                <a16:creationId xmlns:a16="http://schemas.microsoft.com/office/drawing/2014/main" id="{F5D1ACD7-1511-47EA-8018-1E060320D2CA}"/>
              </a:ext>
            </a:extLst>
          </p:cNvPr>
          <p:cNvPicPr>
            <a:picLocks noChangeAspect="1"/>
          </p:cNvPicPr>
          <p:nvPr/>
        </p:nvPicPr>
        <p:blipFill>
          <a:blip r:embed="rId3"/>
          <a:stretch>
            <a:fillRect/>
          </a:stretch>
        </p:blipFill>
        <p:spPr>
          <a:xfrm>
            <a:off x="8574704" y="1990940"/>
            <a:ext cx="1666875" cy="638175"/>
          </a:xfrm>
          <a:prstGeom prst="rect">
            <a:avLst/>
          </a:prstGeom>
        </p:spPr>
      </p:pic>
      <p:pic>
        <p:nvPicPr>
          <p:cNvPr id="19" name="Picture 18">
            <a:extLst>
              <a:ext uri="{FF2B5EF4-FFF2-40B4-BE49-F238E27FC236}">
                <a16:creationId xmlns:a16="http://schemas.microsoft.com/office/drawing/2014/main" id="{D32634E2-12BD-4605-A39D-7D30FF75BD70}"/>
              </a:ext>
            </a:extLst>
          </p:cNvPr>
          <p:cNvPicPr>
            <a:picLocks noChangeAspect="1"/>
          </p:cNvPicPr>
          <p:nvPr/>
        </p:nvPicPr>
        <p:blipFill>
          <a:blip r:embed="rId4"/>
          <a:stretch>
            <a:fillRect/>
          </a:stretch>
        </p:blipFill>
        <p:spPr>
          <a:xfrm>
            <a:off x="8587649" y="1371815"/>
            <a:ext cx="1800225" cy="619125"/>
          </a:xfrm>
          <a:prstGeom prst="rect">
            <a:avLst/>
          </a:prstGeom>
        </p:spPr>
      </p:pic>
      <p:sp>
        <p:nvSpPr>
          <p:cNvPr id="20" name="Rectangle 19">
            <a:extLst>
              <a:ext uri="{FF2B5EF4-FFF2-40B4-BE49-F238E27FC236}">
                <a16:creationId xmlns:a16="http://schemas.microsoft.com/office/drawing/2014/main" id="{B8DDB8BA-07FE-464E-AC75-052B35A1F93E}"/>
              </a:ext>
            </a:extLst>
          </p:cNvPr>
          <p:cNvSpPr/>
          <p:nvPr/>
        </p:nvSpPr>
        <p:spPr>
          <a:xfrm>
            <a:off x="8428409" y="3651066"/>
            <a:ext cx="3525398"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b-NO" sz="1800" dirty="0"/>
              <a:t>Framework: </a:t>
            </a:r>
            <a:r>
              <a:rPr lang="nb-NO" sz="1800" dirty="0" err="1"/>
              <a:t>Bayesian</a:t>
            </a:r>
            <a:r>
              <a:rPr lang="nb-NO" sz="1800" dirty="0"/>
              <a:t> approach</a:t>
            </a:r>
          </a:p>
          <a:p>
            <a:pPr marL="285750" indent="-285750">
              <a:buFont typeface="Arial" panose="020B0604020202020204" pitchFamily="34" charset="0"/>
              <a:buChar char="•"/>
            </a:pPr>
            <a:r>
              <a:rPr lang="nb-NO" sz="1200" dirty="0" err="1"/>
              <a:t>Combines</a:t>
            </a:r>
            <a:r>
              <a:rPr lang="nb-NO" sz="1200" dirty="0"/>
              <a:t> relevant data, in </a:t>
            </a:r>
            <a:r>
              <a:rPr lang="nb-NO" sz="1200" dirty="0" err="1"/>
              <a:t>this</a:t>
            </a:r>
            <a:r>
              <a:rPr lang="nb-NO" sz="1200" dirty="0"/>
              <a:t> case </a:t>
            </a:r>
            <a:r>
              <a:rPr lang="nb-NO" sz="1200" dirty="0" err="1">
                <a:solidFill>
                  <a:srgbClr val="0070C0"/>
                </a:solidFill>
              </a:rPr>
              <a:t>survival</a:t>
            </a:r>
            <a:r>
              <a:rPr lang="nb-NO" sz="1200" dirty="0">
                <a:solidFill>
                  <a:srgbClr val="0070C0"/>
                </a:solidFill>
              </a:rPr>
              <a:t> data</a:t>
            </a:r>
            <a:r>
              <a:rPr lang="nb-NO" sz="1200" dirty="0"/>
              <a:t>, and a </a:t>
            </a:r>
            <a:r>
              <a:rPr lang="nb-NO" sz="1200" dirty="0" err="1">
                <a:solidFill>
                  <a:srgbClr val="0070C0"/>
                </a:solidFill>
              </a:rPr>
              <a:t>physical</a:t>
            </a:r>
            <a:r>
              <a:rPr lang="nb-NO" sz="1200" dirty="0">
                <a:solidFill>
                  <a:srgbClr val="0070C0"/>
                </a:solidFill>
              </a:rPr>
              <a:t> </a:t>
            </a:r>
            <a:r>
              <a:rPr lang="nb-NO" sz="1200" dirty="0" err="1">
                <a:solidFill>
                  <a:srgbClr val="0070C0"/>
                </a:solidFill>
              </a:rPr>
              <a:t>model</a:t>
            </a:r>
            <a:r>
              <a:rPr lang="nb-NO" sz="1200" dirty="0"/>
              <a:t> for </a:t>
            </a:r>
            <a:r>
              <a:rPr lang="nb-NO" sz="1200" dirty="0" err="1"/>
              <a:t>how</a:t>
            </a:r>
            <a:r>
              <a:rPr lang="nb-NO" sz="1200" dirty="0"/>
              <a:t> </a:t>
            </a:r>
            <a:r>
              <a:rPr lang="nb-NO" sz="1200" dirty="0" err="1"/>
              <a:t>failure</a:t>
            </a:r>
            <a:r>
              <a:rPr lang="nb-NO" sz="1200" dirty="0"/>
              <a:t> </a:t>
            </a:r>
            <a:r>
              <a:rPr lang="nb-NO" sz="1200" dirty="0" err="1"/>
              <a:t>occurs</a:t>
            </a:r>
            <a:endParaRPr lang="nb-NO" sz="1200" dirty="0"/>
          </a:p>
          <a:p>
            <a:pPr marL="285750" indent="-285750">
              <a:buFont typeface="Arial" panose="020B0604020202020204" pitchFamily="34" charset="0"/>
              <a:buChar char="•"/>
            </a:pPr>
            <a:r>
              <a:rPr lang="nb-NO" sz="1200" dirty="0" err="1"/>
              <a:t>Need</a:t>
            </a:r>
            <a:r>
              <a:rPr lang="nb-NO" sz="1200" dirty="0"/>
              <a:t> to make an </a:t>
            </a:r>
            <a:r>
              <a:rPr lang="nb-NO" sz="1200" dirty="0" err="1"/>
              <a:t>assumption</a:t>
            </a:r>
            <a:r>
              <a:rPr lang="nb-NO" sz="1200" dirty="0"/>
              <a:t> </a:t>
            </a:r>
            <a:r>
              <a:rPr lang="nb-NO" sz="1200" dirty="0" err="1"/>
              <a:t>on</a:t>
            </a:r>
            <a:r>
              <a:rPr lang="nb-NO" sz="1200" dirty="0"/>
              <a:t> </a:t>
            </a:r>
            <a:r>
              <a:rPr lang="nb-NO" sz="1200" dirty="0" err="1"/>
              <a:t>the</a:t>
            </a:r>
            <a:r>
              <a:rPr lang="nb-NO" sz="1200" dirty="0"/>
              <a:t> </a:t>
            </a:r>
            <a:r>
              <a:rPr lang="nb-NO" sz="1200" dirty="0" err="1"/>
              <a:t>probability</a:t>
            </a:r>
            <a:r>
              <a:rPr lang="nb-NO" sz="1200" dirty="0"/>
              <a:t> </a:t>
            </a:r>
            <a:r>
              <a:rPr lang="nb-NO" sz="1200" dirty="0" err="1"/>
              <a:t>distribution</a:t>
            </a:r>
            <a:r>
              <a:rPr lang="nb-NO" sz="1200" dirty="0"/>
              <a:t> </a:t>
            </a:r>
            <a:r>
              <a:rPr lang="nb-NO" sz="1200" dirty="0" err="1"/>
              <a:t>that</a:t>
            </a:r>
            <a:r>
              <a:rPr lang="nb-NO" sz="1200" dirty="0"/>
              <a:t> </a:t>
            </a:r>
            <a:r>
              <a:rPr lang="nb-NO" sz="1200" dirty="0" err="1"/>
              <a:t>explains</a:t>
            </a:r>
            <a:r>
              <a:rPr lang="nb-NO" sz="1200" dirty="0"/>
              <a:t> time-to-</a:t>
            </a:r>
            <a:r>
              <a:rPr lang="nb-NO" sz="1200" dirty="0" err="1"/>
              <a:t>failure</a:t>
            </a:r>
            <a:r>
              <a:rPr lang="nb-NO" sz="1200" dirty="0"/>
              <a:t>; in </a:t>
            </a:r>
            <a:r>
              <a:rPr lang="nb-NO" sz="1200" dirty="0" err="1"/>
              <a:t>this</a:t>
            </a:r>
            <a:r>
              <a:rPr lang="nb-NO" sz="1200" dirty="0"/>
              <a:t> case </a:t>
            </a:r>
            <a:r>
              <a:rPr lang="nb-NO" sz="1200" dirty="0" err="1"/>
              <a:t>we</a:t>
            </a:r>
            <a:r>
              <a:rPr lang="nb-NO" sz="1200" dirty="0"/>
              <a:t> have </a:t>
            </a:r>
            <a:r>
              <a:rPr lang="nb-NO" sz="1200" dirty="0" err="1"/>
              <a:t>selected</a:t>
            </a:r>
            <a:r>
              <a:rPr lang="nb-NO" sz="1200" dirty="0"/>
              <a:t> a </a:t>
            </a:r>
            <a:r>
              <a:rPr lang="nb-NO" sz="1200" dirty="0" err="1">
                <a:solidFill>
                  <a:srgbClr val="0070C0"/>
                </a:solidFill>
              </a:rPr>
              <a:t>Weibull</a:t>
            </a:r>
            <a:r>
              <a:rPr lang="nb-NO" sz="1200" dirty="0">
                <a:solidFill>
                  <a:srgbClr val="0070C0"/>
                </a:solidFill>
              </a:rPr>
              <a:t> </a:t>
            </a:r>
            <a:r>
              <a:rPr lang="nb-NO" sz="1200" dirty="0" err="1">
                <a:solidFill>
                  <a:srgbClr val="0070C0"/>
                </a:solidFill>
              </a:rPr>
              <a:t>distribution</a:t>
            </a:r>
            <a:r>
              <a:rPr lang="nb-NO" sz="1200" dirty="0">
                <a:solidFill>
                  <a:srgbClr val="0070C0"/>
                </a:solidFill>
              </a:rPr>
              <a:t> </a:t>
            </a:r>
            <a:endParaRPr lang="nb-NO" sz="1200" dirty="0"/>
          </a:p>
          <a:p>
            <a:pPr marL="285750" indent="-285750">
              <a:buFont typeface="Arial" panose="020B0604020202020204" pitchFamily="34" charset="0"/>
              <a:buChar char="•"/>
            </a:pPr>
            <a:r>
              <a:rPr lang="nb-NO" sz="1200" dirty="0"/>
              <a:t>In a </a:t>
            </a:r>
            <a:r>
              <a:rPr lang="nb-NO" sz="1200" dirty="0" err="1"/>
              <a:t>Bayesian</a:t>
            </a:r>
            <a:r>
              <a:rPr lang="nb-NO" sz="1200" dirty="0"/>
              <a:t> </a:t>
            </a:r>
            <a:r>
              <a:rPr lang="nb-NO" sz="1200" dirty="0" err="1"/>
              <a:t>setup</a:t>
            </a:r>
            <a:r>
              <a:rPr lang="nb-NO" sz="1200" dirty="0"/>
              <a:t>, </a:t>
            </a:r>
            <a:r>
              <a:rPr lang="nb-NO" sz="1200" dirty="0" err="1"/>
              <a:t>the</a:t>
            </a:r>
            <a:r>
              <a:rPr lang="nb-NO" sz="1200" dirty="0"/>
              <a:t> </a:t>
            </a:r>
            <a:r>
              <a:rPr lang="nb-NO" sz="1200" dirty="0" err="1"/>
              <a:t>physical</a:t>
            </a:r>
            <a:r>
              <a:rPr lang="nb-NO" sz="1200" dirty="0"/>
              <a:t> </a:t>
            </a:r>
            <a:r>
              <a:rPr lang="nb-NO" sz="1200" dirty="0" err="1"/>
              <a:t>model</a:t>
            </a:r>
            <a:r>
              <a:rPr lang="nb-NO" sz="1200" dirty="0"/>
              <a:t> is </a:t>
            </a:r>
            <a:r>
              <a:rPr lang="nb-NO" sz="1200" dirty="0" err="1"/>
              <a:t>assigned</a:t>
            </a:r>
            <a:r>
              <a:rPr lang="nb-NO" sz="1200" dirty="0"/>
              <a:t> as «</a:t>
            </a:r>
            <a:r>
              <a:rPr lang="nb-NO" sz="1200" dirty="0">
                <a:solidFill>
                  <a:srgbClr val="0070C0"/>
                </a:solidFill>
              </a:rPr>
              <a:t>prior </a:t>
            </a:r>
            <a:r>
              <a:rPr lang="nb-NO" sz="1200" dirty="0" err="1">
                <a:solidFill>
                  <a:srgbClr val="0070C0"/>
                </a:solidFill>
              </a:rPr>
              <a:t>information</a:t>
            </a:r>
            <a:r>
              <a:rPr lang="nb-NO" sz="1200" dirty="0"/>
              <a:t>», </a:t>
            </a:r>
            <a:r>
              <a:rPr lang="nb-NO" sz="1200" dirty="0" err="1"/>
              <a:t>while</a:t>
            </a:r>
            <a:r>
              <a:rPr lang="nb-NO" sz="1200" dirty="0"/>
              <a:t> </a:t>
            </a:r>
            <a:r>
              <a:rPr lang="nb-NO" sz="1200" dirty="0" err="1"/>
              <a:t>the</a:t>
            </a:r>
            <a:r>
              <a:rPr lang="nb-NO" sz="1200" dirty="0"/>
              <a:t> </a:t>
            </a:r>
            <a:r>
              <a:rPr lang="nb-NO" sz="1200" dirty="0" err="1"/>
              <a:t>survival</a:t>
            </a:r>
            <a:r>
              <a:rPr lang="nb-NO" sz="1200" dirty="0"/>
              <a:t> data </a:t>
            </a:r>
            <a:r>
              <a:rPr lang="nb-NO" sz="1200" dirty="0" err="1"/>
              <a:t>are</a:t>
            </a:r>
            <a:r>
              <a:rPr lang="nb-NO" sz="1200" dirty="0"/>
              <a:t> «</a:t>
            </a:r>
            <a:r>
              <a:rPr lang="nb-NO" sz="1200" dirty="0">
                <a:solidFill>
                  <a:srgbClr val="0070C0"/>
                </a:solidFill>
              </a:rPr>
              <a:t>data</a:t>
            </a:r>
            <a:r>
              <a:rPr lang="nb-NO" sz="1200" dirty="0"/>
              <a:t>»</a:t>
            </a:r>
          </a:p>
          <a:p>
            <a:pPr marL="285750" indent="-285750">
              <a:buFont typeface="Arial" panose="020B0604020202020204" pitchFamily="34" charset="0"/>
              <a:buChar char="•"/>
            </a:pPr>
            <a:r>
              <a:rPr lang="nb-NO" sz="1200" dirty="0"/>
              <a:t>Parameter </a:t>
            </a:r>
            <a:r>
              <a:rPr lang="nb-NO" sz="1200" dirty="0" err="1"/>
              <a:t>updates</a:t>
            </a:r>
            <a:r>
              <a:rPr lang="nb-NO" sz="1200" dirty="0"/>
              <a:t> </a:t>
            </a:r>
            <a:r>
              <a:rPr lang="nb-NO" sz="1200" dirty="0" err="1"/>
              <a:t>are</a:t>
            </a:r>
            <a:r>
              <a:rPr lang="nb-NO" sz="1200" dirty="0"/>
              <a:t> </a:t>
            </a:r>
            <a:r>
              <a:rPr lang="nb-NO" sz="1200" dirty="0" err="1"/>
              <a:t>conducted</a:t>
            </a:r>
            <a:r>
              <a:rPr lang="nb-NO" sz="1200" dirty="0"/>
              <a:t> by </a:t>
            </a:r>
            <a:r>
              <a:rPr lang="nb-NO" sz="1200" dirty="0" err="1"/>
              <a:t>using</a:t>
            </a:r>
            <a:r>
              <a:rPr lang="nb-NO" sz="1200" dirty="0"/>
              <a:t> </a:t>
            </a:r>
            <a:r>
              <a:rPr lang="nb-NO" sz="1200" dirty="0" err="1">
                <a:solidFill>
                  <a:srgbClr val="0070C0"/>
                </a:solidFill>
              </a:rPr>
              <a:t>Bayes</a:t>
            </a:r>
            <a:r>
              <a:rPr lang="nb-NO" sz="1200" dirty="0">
                <a:solidFill>
                  <a:srgbClr val="0070C0"/>
                </a:solidFill>
              </a:rPr>
              <a:t> </a:t>
            </a:r>
            <a:r>
              <a:rPr lang="nb-NO" sz="1200" dirty="0" err="1">
                <a:solidFill>
                  <a:srgbClr val="0070C0"/>
                </a:solidFill>
              </a:rPr>
              <a:t>formula</a:t>
            </a:r>
            <a:endParaRPr lang="nb-NO" sz="1400" dirty="0"/>
          </a:p>
        </p:txBody>
      </p:sp>
      <p:sp>
        <p:nvSpPr>
          <p:cNvPr id="21" name="Rectangle 20">
            <a:extLst>
              <a:ext uri="{FF2B5EF4-FFF2-40B4-BE49-F238E27FC236}">
                <a16:creationId xmlns:a16="http://schemas.microsoft.com/office/drawing/2014/main" id="{FC24914C-5B09-49C3-B5DF-7AE997C8EC1E}"/>
              </a:ext>
            </a:extLst>
          </p:cNvPr>
          <p:cNvSpPr/>
          <p:nvPr/>
        </p:nvSpPr>
        <p:spPr>
          <a:xfrm>
            <a:off x="8428409" y="1418619"/>
            <a:ext cx="3518994" cy="20254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2908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538B10-0FB4-1E97-808D-50BE93115C2A}"/>
              </a:ext>
            </a:extLst>
          </p:cNvPr>
          <p:cNvPicPr>
            <a:picLocks noChangeAspect="1"/>
          </p:cNvPicPr>
          <p:nvPr/>
        </p:nvPicPr>
        <p:blipFill>
          <a:blip r:embed="rId2"/>
          <a:stretch>
            <a:fillRect/>
          </a:stretch>
        </p:blipFill>
        <p:spPr>
          <a:xfrm>
            <a:off x="3562895" y="3451416"/>
            <a:ext cx="3074881" cy="2371264"/>
          </a:xfrm>
          <a:prstGeom prst="rect">
            <a:avLst/>
          </a:prstGeom>
        </p:spPr>
      </p:pic>
      <p:sp>
        <p:nvSpPr>
          <p:cNvPr id="2" name="Title 1">
            <a:extLst>
              <a:ext uri="{FF2B5EF4-FFF2-40B4-BE49-F238E27FC236}">
                <a16:creationId xmlns:a16="http://schemas.microsoft.com/office/drawing/2014/main" id="{B63F0D66-266A-4B0B-9BC1-1AE676E3DB8B}"/>
              </a:ext>
            </a:extLst>
          </p:cNvPr>
          <p:cNvSpPr>
            <a:spLocks noGrp="1"/>
          </p:cNvSpPr>
          <p:nvPr>
            <p:ph type="title"/>
          </p:nvPr>
        </p:nvSpPr>
        <p:spPr>
          <a:xfrm>
            <a:off x="353458" y="28428"/>
            <a:ext cx="10018926" cy="432711"/>
          </a:xfrm>
        </p:spPr>
        <p:txBody>
          <a:bodyPr>
            <a:normAutofit fontScale="90000"/>
          </a:bodyPr>
          <a:lstStyle/>
          <a:p>
            <a:r>
              <a:rPr lang="nb-NO" dirty="0" err="1"/>
              <a:t>Bayesian</a:t>
            </a:r>
            <a:r>
              <a:rPr lang="nb-NO" dirty="0"/>
              <a:t> </a:t>
            </a:r>
            <a:r>
              <a:rPr lang="nb-NO" dirty="0" err="1"/>
              <a:t>methodology</a:t>
            </a:r>
            <a:endParaRPr lang="nb-NO" dirty="0"/>
          </a:p>
        </p:txBody>
      </p:sp>
      <p:pic>
        <p:nvPicPr>
          <p:cNvPr id="6" name="Picture 2">
            <a:extLst>
              <a:ext uri="{FF2B5EF4-FFF2-40B4-BE49-F238E27FC236}">
                <a16:creationId xmlns:a16="http://schemas.microsoft.com/office/drawing/2014/main" id="{565D5B97-5EA4-4A11-A507-577D328B51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293" y="791732"/>
            <a:ext cx="3017703" cy="2265024"/>
          </a:xfrm>
          <a:prstGeom prst="rect">
            <a:avLst/>
          </a:prstGeom>
          <a:noFill/>
          <a:ln>
            <a:solidFill>
              <a:schemeClr val="accent1">
                <a:shade val="50000"/>
              </a:schemeClr>
            </a:solidFill>
          </a:ln>
        </p:spPr>
      </p:pic>
      <p:pic>
        <p:nvPicPr>
          <p:cNvPr id="8" name="Picture 16">
            <a:extLst>
              <a:ext uri="{FF2B5EF4-FFF2-40B4-BE49-F238E27FC236}">
                <a16:creationId xmlns:a16="http://schemas.microsoft.com/office/drawing/2014/main" id="{58FAAF12-7434-437A-955C-3E7C3EDDFCBA}"/>
              </a:ext>
            </a:extLst>
          </p:cNvPr>
          <p:cNvPicPr>
            <a:picLocks noChangeAspect="1"/>
          </p:cNvPicPr>
          <p:nvPr/>
        </p:nvPicPr>
        <p:blipFill>
          <a:blip r:embed="rId4"/>
          <a:stretch>
            <a:fillRect/>
          </a:stretch>
        </p:blipFill>
        <p:spPr>
          <a:xfrm>
            <a:off x="3581400" y="780803"/>
            <a:ext cx="3279372" cy="2564075"/>
          </a:xfrm>
          <a:prstGeom prst="rect">
            <a:avLst/>
          </a:prstGeom>
          <a:ln>
            <a:solidFill>
              <a:schemeClr val="accent1">
                <a:shade val="50000"/>
              </a:schemeClr>
            </a:solidFill>
          </a:ln>
        </p:spPr>
      </p:pic>
      <p:pic>
        <p:nvPicPr>
          <p:cNvPr id="10" name="Picture 6">
            <a:extLst>
              <a:ext uri="{FF2B5EF4-FFF2-40B4-BE49-F238E27FC236}">
                <a16:creationId xmlns:a16="http://schemas.microsoft.com/office/drawing/2014/main" id="{D00C8A03-2792-47B9-89AD-E4A3FE753E08}"/>
              </a:ext>
            </a:extLst>
          </p:cNvPr>
          <p:cNvPicPr/>
          <p:nvPr/>
        </p:nvPicPr>
        <p:blipFill>
          <a:blip r:embed="rId5"/>
          <a:stretch>
            <a:fillRect/>
          </a:stretch>
        </p:blipFill>
        <p:spPr>
          <a:xfrm>
            <a:off x="143293" y="3134043"/>
            <a:ext cx="3017703" cy="2518412"/>
          </a:xfrm>
          <a:prstGeom prst="rect">
            <a:avLst/>
          </a:prstGeom>
          <a:ln>
            <a:solidFill>
              <a:schemeClr val="accent1">
                <a:shade val="50000"/>
              </a:schemeClr>
            </a:solidFill>
          </a:ln>
        </p:spPr>
      </p:pic>
      <p:sp>
        <p:nvSpPr>
          <p:cNvPr id="7" name="Pil: høyre 4">
            <a:extLst>
              <a:ext uri="{FF2B5EF4-FFF2-40B4-BE49-F238E27FC236}">
                <a16:creationId xmlns:a16="http://schemas.microsoft.com/office/drawing/2014/main" id="{C8B6999E-C0F1-4E41-8C54-C623953BE753}"/>
              </a:ext>
            </a:extLst>
          </p:cNvPr>
          <p:cNvSpPr/>
          <p:nvPr/>
        </p:nvSpPr>
        <p:spPr>
          <a:xfrm>
            <a:off x="2948169" y="2699458"/>
            <a:ext cx="633231" cy="78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6">
            <a:extLst>
              <a:ext uri="{FF2B5EF4-FFF2-40B4-BE49-F238E27FC236}">
                <a16:creationId xmlns:a16="http://schemas.microsoft.com/office/drawing/2014/main" id="{2151026D-09CC-4C9A-A462-6B2DC8816989}"/>
              </a:ext>
            </a:extLst>
          </p:cNvPr>
          <p:cNvSpPr txBox="1"/>
          <p:nvPr/>
        </p:nvSpPr>
        <p:spPr>
          <a:xfrm>
            <a:off x="2435945" y="3492176"/>
            <a:ext cx="1657678" cy="461665"/>
          </a:xfrm>
          <a:prstGeom prst="rect">
            <a:avLst/>
          </a:prstGeom>
          <a:noFill/>
        </p:spPr>
        <p:txBody>
          <a:bodyPr wrap="square" rtlCol="0">
            <a:spAutoFit/>
          </a:bodyPr>
          <a:lstStyle/>
          <a:p>
            <a:r>
              <a:rPr lang="nb-NO" sz="1200" b="1" dirty="0" err="1">
                <a:solidFill>
                  <a:srgbClr val="1CADB2"/>
                </a:solidFill>
              </a:rPr>
              <a:t>Inversion</a:t>
            </a:r>
            <a:r>
              <a:rPr lang="nb-NO" sz="1200" b="1" dirty="0">
                <a:solidFill>
                  <a:srgbClr val="1CADB2"/>
                </a:solidFill>
              </a:rPr>
              <a:t> </a:t>
            </a:r>
            <a:r>
              <a:rPr lang="nb-NO" sz="1200" b="1" dirty="0" err="1">
                <a:solidFill>
                  <a:srgbClr val="1CADB2"/>
                </a:solidFill>
              </a:rPr>
              <a:t>using</a:t>
            </a:r>
            <a:r>
              <a:rPr lang="nb-NO" sz="1200" b="1" dirty="0">
                <a:solidFill>
                  <a:srgbClr val="1CADB2"/>
                </a:solidFill>
              </a:rPr>
              <a:t> Monte Carlo trial-and-</a:t>
            </a:r>
            <a:r>
              <a:rPr lang="nb-NO" sz="1200" b="1" dirty="0" err="1">
                <a:solidFill>
                  <a:srgbClr val="1CADB2"/>
                </a:solidFill>
              </a:rPr>
              <a:t>error</a:t>
            </a:r>
            <a:endParaRPr lang="nb-NO" sz="1200" b="1" dirty="0">
              <a:solidFill>
                <a:srgbClr val="1CADB2"/>
              </a:solidFill>
            </a:endParaRPr>
          </a:p>
        </p:txBody>
      </p:sp>
      <p:sp>
        <p:nvSpPr>
          <p:cNvPr id="14" name="TextBox 13">
            <a:extLst>
              <a:ext uri="{FF2B5EF4-FFF2-40B4-BE49-F238E27FC236}">
                <a16:creationId xmlns:a16="http://schemas.microsoft.com/office/drawing/2014/main" id="{BCD18F5A-B2A2-4325-B25E-ABC694B74E94}"/>
              </a:ext>
            </a:extLst>
          </p:cNvPr>
          <p:cNvSpPr txBox="1"/>
          <p:nvPr/>
        </p:nvSpPr>
        <p:spPr>
          <a:xfrm>
            <a:off x="20928" y="528558"/>
            <a:ext cx="3332964" cy="261610"/>
          </a:xfrm>
          <a:prstGeom prst="rect">
            <a:avLst/>
          </a:prstGeom>
          <a:noFill/>
        </p:spPr>
        <p:txBody>
          <a:bodyPr wrap="none" rtlCol="0">
            <a:spAutoFit/>
          </a:bodyPr>
          <a:lstStyle/>
          <a:p>
            <a:r>
              <a:rPr lang="nb-NO" sz="1100" b="1" dirty="0"/>
              <a:t>Shape </a:t>
            </a:r>
            <a:r>
              <a:rPr lang="nb-NO" sz="1100" b="1" dirty="0" err="1"/>
              <a:t>of</a:t>
            </a:r>
            <a:r>
              <a:rPr lang="nb-NO" sz="1100" b="1" dirty="0"/>
              <a:t> </a:t>
            </a:r>
            <a:r>
              <a:rPr lang="nb-NO" sz="1100" b="1" dirty="0" err="1"/>
              <a:t>failure</a:t>
            </a:r>
            <a:r>
              <a:rPr lang="nb-NO" sz="1100" b="1" dirty="0"/>
              <a:t> rate (</a:t>
            </a:r>
            <a:r>
              <a:rPr lang="nb-NO" sz="1100" b="1" dirty="0" err="1"/>
              <a:t>increasing,constant</a:t>
            </a:r>
            <a:r>
              <a:rPr lang="nb-NO" sz="1100" b="1" dirty="0"/>
              <a:t>, </a:t>
            </a:r>
            <a:r>
              <a:rPr lang="nb-NO" sz="1100" b="1" dirty="0" err="1"/>
              <a:t>decreasing</a:t>
            </a:r>
            <a:r>
              <a:rPr lang="nb-NO" sz="1100" b="1" dirty="0"/>
              <a:t>)</a:t>
            </a:r>
          </a:p>
        </p:txBody>
      </p:sp>
      <p:sp>
        <p:nvSpPr>
          <p:cNvPr id="15" name="TextBox 14">
            <a:extLst>
              <a:ext uri="{FF2B5EF4-FFF2-40B4-BE49-F238E27FC236}">
                <a16:creationId xmlns:a16="http://schemas.microsoft.com/office/drawing/2014/main" id="{3DF1003C-998A-4687-851E-5BEC3132B47F}"/>
              </a:ext>
            </a:extLst>
          </p:cNvPr>
          <p:cNvSpPr txBox="1"/>
          <p:nvPr/>
        </p:nvSpPr>
        <p:spPr>
          <a:xfrm>
            <a:off x="654114" y="5662007"/>
            <a:ext cx="1996059" cy="261610"/>
          </a:xfrm>
          <a:prstGeom prst="rect">
            <a:avLst/>
          </a:prstGeom>
          <a:noFill/>
        </p:spPr>
        <p:txBody>
          <a:bodyPr wrap="none" rtlCol="0">
            <a:spAutoFit/>
          </a:bodyPr>
          <a:lstStyle/>
          <a:p>
            <a:r>
              <a:rPr lang="nb-NO" sz="1100" b="1" dirty="0" err="1"/>
              <a:t>Physical</a:t>
            </a:r>
            <a:r>
              <a:rPr lang="nb-NO" sz="1100" b="1" dirty="0"/>
              <a:t> </a:t>
            </a:r>
            <a:r>
              <a:rPr lang="nb-NO" sz="1100" b="1" dirty="0" err="1"/>
              <a:t>model</a:t>
            </a:r>
            <a:r>
              <a:rPr lang="nb-NO" sz="1100" b="1" dirty="0"/>
              <a:t> for </a:t>
            </a:r>
            <a:r>
              <a:rPr lang="nb-NO" sz="1100" b="1" dirty="0" err="1"/>
              <a:t>microannuli</a:t>
            </a:r>
            <a:endParaRPr lang="nb-NO" sz="1100" b="1" dirty="0"/>
          </a:p>
        </p:txBody>
      </p:sp>
      <p:sp>
        <p:nvSpPr>
          <p:cNvPr id="16" name="TextBox 15">
            <a:extLst>
              <a:ext uri="{FF2B5EF4-FFF2-40B4-BE49-F238E27FC236}">
                <a16:creationId xmlns:a16="http://schemas.microsoft.com/office/drawing/2014/main" id="{10623A72-F443-4FD3-BCEB-864573FE9477}"/>
              </a:ext>
            </a:extLst>
          </p:cNvPr>
          <p:cNvSpPr txBox="1"/>
          <p:nvPr/>
        </p:nvSpPr>
        <p:spPr>
          <a:xfrm>
            <a:off x="4380071" y="451774"/>
            <a:ext cx="1233030" cy="261610"/>
          </a:xfrm>
          <a:prstGeom prst="rect">
            <a:avLst/>
          </a:prstGeom>
          <a:noFill/>
        </p:spPr>
        <p:txBody>
          <a:bodyPr wrap="none" rtlCol="0">
            <a:spAutoFit/>
          </a:bodyPr>
          <a:lstStyle/>
          <a:p>
            <a:r>
              <a:rPr lang="nb-NO" sz="1100" b="1" dirty="0"/>
              <a:t>Prior </a:t>
            </a:r>
            <a:r>
              <a:rPr lang="nb-NO" sz="1100" b="1" dirty="0" err="1"/>
              <a:t>distribution</a:t>
            </a:r>
            <a:endParaRPr lang="nb-NO" sz="1100" b="1" dirty="0"/>
          </a:p>
        </p:txBody>
      </p:sp>
      <p:sp>
        <p:nvSpPr>
          <p:cNvPr id="17" name="TextBox 16">
            <a:extLst>
              <a:ext uri="{FF2B5EF4-FFF2-40B4-BE49-F238E27FC236}">
                <a16:creationId xmlns:a16="http://schemas.microsoft.com/office/drawing/2014/main" id="{4D23A7F3-82EC-47F8-9115-D70CD8E93350}"/>
              </a:ext>
            </a:extLst>
          </p:cNvPr>
          <p:cNvSpPr txBox="1"/>
          <p:nvPr/>
        </p:nvSpPr>
        <p:spPr>
          <a:xfrm>
            <a:off x="3554603" y="5884685"/>
            <a:ext cx="3074881" cy="261610"/>
          </a:xfrm>
          <a:prstGeom prst="rect">
            <a:avLst/>
          </a:prstGeom>
          <a:noFill/>
        </p:spPr>
        <p:txBody>
          <a:bodyPr wrap="none" rtlCol="0">
            <a:spAutoFit/>
          </a:bodyPr>
          <a:lstStyle/>
          <a:p>
            <a:r>
              <a:rPr lang="nb-NO" sz="1100" b="1" dirty="0"/>
              <a:t>Lifetime </a:t>
            </a:r>
            <a:r>
              <a:rPr lang="nb-NO" sz="1100" b="1" dirty="0" err="1"/>
              <a:t>distribution</a:t>
            </a:r>
            <a:r>
              <a:rPr lang="nb-NO" sz="1100" b="1" dirty="0"/>
              <a:t> for </a:t>
            </a:r>
            <a:r>
              <a:rPr lang="nb-NO" sz="1100" b="1" dirty="0" err="1"/>
              <a:t>P&amp;A’ed</a:t>
            </a:r>
            <a:r>
              <a:rPr lang="nb-NO" sz="1100" b="1" dirty="0"/>
              <a:t> </a:t>
            </a:r>
            <a:r>
              <a:rPr lang="nb-NO" sz="1100" b="1" dirty="0" err="1"/>
              <a:t>wells</a:t>
            </a:r>
            <a:r>
              <a:rPr lang="nb-NO" sz="1100" b="1" dirty="0"/>
              <a:t> </a:t>
            </a:r>
            <a:r>
              <a:rPr lang="nb-NO" sz="1100" b="1" dirty="0" err="1"/>
              <a:t>on</a:t>
            </a:r>
            <a:r>
              <a:rPr lang="nb-NO" sz="1100" b="1" dirty="0"/>
              <a:t> </a:t>
            </a:r>
            <a:r>
              <a:rPr lang="nb-NO" sz="1100" b="1" dirty="0" err="1"/>
              <a:t>the</a:t>
            </a:r>
            <a:r>
              <a:rPr lang="nb-NO" sz="1100" b="1" dirty="0"/>
              <a:t> NCS</a:t>
            </a:r>
          </a:p>
        </p:txBody>
      </p:sp>
      <p:sp>
        <p:nvSpPr>
          <p:cNvPr id="18" name="Pil: høyre 7">
            <a:extLst>
              <a:ext uri="{FF2B5EF4-FFF2-40B4-BE49-F238E27FC236}">
                <a16:creationId xmlns:a16="http://schemas.microsoft.com/office/drawing/2014/main" id="{628F2AEC-F625-4373-AB41-B368FE0BB949}"/>
              </a:ext>
            </a:extLst>
          </p:cNvPr>
          <p:cNvSpPr/>
          <p:nvPr/>
        </p:nvSpPr>
        <p:spPr>
          <a:xfrm>
            <a:off x="6806295" y="2776844"/>
            <a:ext cx="1260368" cy="992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Picture 18">
            <a:extLst>
              <a:ext uri="{FF2B5EF4-FFF2-40B4-BE49-F238E27FC236}">
                <a16:creationId xmlns:a16="http://schemas.microsoft.com/office/drawing/2014/main" id="{15270F64-F186-4F9A-944E-8CFF4315AF6C}"/>
              </a:ext>
            </a:extLst>
          </p:cNvPr>
          <p:cNvPicPr>
            <a:picLocks noChangeAspect="1"/>
          </p:cNvPicPr>
          <p:nvPr/>
        </p:nvPicPr>
        <p:blipFill>
          <a:blip r:embed="rId6"/>
          <a:stretch>
            <a:fillRect/>
          </a:stretch>
        </p:blipFill>
        <p:spPr>
          <a:xfrm>
            <a:off x="8073059" y="659363"/>
            <a:ext cx="3517829" cy="2817012"/>
          </a:xfrm>
          <a:prstGeom prst="rect">
            <a:avLst/>
          </a:prstGeom>
          <a:ln>
            <a:solidFill>
              <a:schemeClr val="accent1">
                <a:shade val="50000"/>
              </a:schemeClr>
            </a:solidFill>
          </a:ln>
        </p:spPr>
      </p:pic>
      <p:pic>
        <p:nvPicPr>
          <p:cNvPr id="20" name="Picture 19">
            <a:extLst>
              <a:ext uri="{FF2B5EF4-FFF2-40B4-BE49-F238E27FC236}">
                <a16:creationId xmlns:a16="http://schemas.microsoft.com/office/drawing/2014/main" id="{AF57000D-E57A-42B0-84FD-F6C39A45AD9C}"/>
              </a:ext>
            </a:extLst>
          </p:cNvPr>
          <p:cNvPicPr>
            <a:picLocks noChangeAspect="1"/>
          </p:cNvPicPr>
          <p:nvPr/>
        </p:nvPicPr>
        <p:blipFill>
          <a:blip r:embed="rId7"/>
          <a:stretch>
            <a:fillRect/>
          </a:stretch>
        </p:blipFill>
        <p:spPr>
          <a:xfrm>
            <a:off x="6931460" y="2381658"/>
            <a:ext cx="1125085" cy="317800"/>
          </a:xfrm>
          <a:prstGeom prst="rect">
            <a:avLst/>
          </a:prstGeom>
        </p:spPr>
      </p:pic>
      <p:sp>
        <p:nvSpPr>
          <p:cNvPr id="21" name="TekstSylinder 6">
            <a:extLst>
              <a:ext uri="{FF2B5EF4-FFF2-40B4-BE49-F238E27FC236}">
                <a16:creationId xmlns:a16="http://schemas.microsoft.com/office/drawing/2014/main" id="{D57A9F1C-836D-4AAE-AF75-955881F7E760}"/>
              </a:ext>
            </a:extLst>
          </p:cNvPr>
          <p:cNvSpPr txBox="1"/>
          <p:nvPr/>
        </p:nvSpPr>
        <p:spPr>
          <a:xfrm>
            <a:off x="6954270" y="3698109"/>
            <a:ext cx="1115591" cy="276999"/>
          </a:xfrm>
          <a:prstGeom prst="rect">
            <a:avLst/>
          </a:prstGeom>
          <a:noFill/>
        </p:spPr>
        <p:txBody>
          <a:bodyPr wrap="square" rtlCol="0">
            <a:spAutoFit/>
          </a:bodyPr>
          <a:lstStyle/>
          <a:p>
            <a:r>
              <a:rPr lang="nb-NO" sz="1200" b="1" dirty="0" err="1">
                <a:solidFill>
                  <a:srgbClr val="1CADB2"/>
                </a:solidFill>
              </a:rPr>
              <a:t>Bayes</a:t>
            </a:r>
            <a:r>
              <a:rPr lang="nb-NO" sz="1200" b="1" dirty="0">
                <a:solidFill>
                  <a:srgbClr val="1CADB2"/>
                </a:solidFill>
              </a:rPr>
              <a:t> </a:t>
            </a:r>
            <a:r>
              <a:rPr lang="nb-NO" sz="1200" b="1" dirty="0" err="1">
                <a:solidFill>
                  <a:srgbClr val="1CADB2"/>
                </a:solidFill>
              </a:rPr>
              <a:t>formula</a:t>
            </a:r>
            <a:endParaRPr lang="nb-NO" sz="1200" b="1" dirty="0">
              <a:solidFill>
                <a:srgbClr val="1CADB2"/>
              </a:solidFill>
            </a:endParaRPr>
          </a:p>
        </p:txBody>
      </p:sp>
      <p:pic>
        <p:nvPicPr>
          <p:cNvPr id="22" name="Bilde 8">
            <a:extLst>
              <a:ext uri="{FF2B5EF4-FFF2-40B4-BE49-F238E27FC236}">
                <a16:creationId xmlns:a16="http://schemas.microsoft.com/office/drawing/2014/main" id="{146682C6-08B4-4F20-906D-D36DA066BC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983" y="3769548"/>
            <a:ext cx="3921985" cy="3036375"/>
          </a:xfrm>
          <a:prstGeom prst="rect">
            <a:avLst/>
          </a:prstGeom>
          <a:ln>
            <a:solidFill>
              <a:schemeClr val="accent1">
                <a:shade val="50000"/>
              </a:schemeClr>
            </a:solidFill>
          </a:ln>
        </p:spPr>
      </p:pic>
      <p:pic>
        <p:nvPicPr>
          <p:cNvPr id="23" name="Bilde 9">
            <a:extLst>
              <a:ext uri="{FF2B5EF4-FFF2-40B4-BE49-F238E27FC236}">
                <a16:creationId xmlns:a16="http://schemas.microsoft.com/office/drawing/2014/main" id="{8C0F6F48-22A8-4D4F-B433-4954B09BF118}"/>
              </a:ext>
            </a:extLst>
          </p:cNvPr>
          <p:cNvPicPr>
            <a:picLocks noChangeAspect="1"/>
          </p:cNvPicPr>
          <p:nvPr/>
        </p:nvPicPr>
        <p:blipFill>
          <a:blip r:embed="rId9"/>
          <a:stretch>
            <a:fillRect/>
          </a:stretch>
        </p:blipFill>
        <p:spPr>
          <a:xfrm>
            <a:off x="10372384" y="3950690"/>
            <a:ext cx="1455981" cy="1854198"/>
          </a:xfrm>
          <a:prstGeom prst="rect">
            <a:avLst/>
          </a:prstGeom>
        </p:spPr>
      </p:pic>
      <p:sp>
        <p:nvSpPr>
          <p:cNvPr id="24" name="Pil: høyre 7">
            <a:extLst>
              <a:ext uri="{FF2B5EF4-FFF2-40B4-BE49-F238E27FC236}">
                <a16:creationId xmlns:a16="http://schemas.microsoft.com/office/drawing/2014/main" id="{33C8F8B4-F0E3-436A-A587-67F4807A3CF5}"/>
              </a:ext>
            </a:extLst>
          </p:cNvPr>
          <p:cNvSpPr/>
          <p:nvPr/>
        </p:nvSpPr>
        <p:spPr>
          <a:xfrm rot="5400000">
            <a:off x="9880897" y="3198281"/>
            <a:ext cx="316154" cy="872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1852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4406-B4DE-69FF-7C1A-2A37901928F7}"/>
              </a:ext>
            </a:extLst>
          </p:cNvPr>
          <p:cNvSpPr>
            <a:spLocks noGrp="1"/>
          </p:cNvSpPr>
          <p:nvPr>
            <p:ph type="title"/>
          </p:nvPr>
        </p:nvSpPr>
        <p:spPr>
          <a:xfrm>
            <a:off x="225551" y="145431"/>
            <a:ext cx="7827246" cy="1215717"/>
          </a:xfrm>
        </p:spPr>
        <p:txBody>
          <a:bodyPr/>
          <a:lstStyle/>
          <a:p>
            <a:r>
              <a:rPr lang="nb-NO" dirty="0" err="1"/>
              <a:t>Leakage</a:t>
            </a:r>
            <a:r>
              <a:rPr lang="nb-NO" dirty="0"/>
              <a:t> rate </a:t>
            </a:r>
            <a:r>
              <a:rPr lang="nb-NO" dirty="0" err="1"/>
              <a:t>results</a:t>
            </a:r>
            <a:endParaRPr lang="nb-NO" dirty="0"/>
          </a:p>
        </p:txBody>
      </p:sp>
      <p:sp>
        <p:nvSpPr>
          <p:cNvPr id="3" name="Content Placeholder 2">
            <a:extLst>
              <a:ext uri="{FF2B5EF4-FFF2-40B4-BE49-F238E27FC236}">
                <a16:creationId xmlns:a16="http://schemas.microsoft.com/office/drawing/2014/main" id="{BE14C81F-743E-FBD2-B48B-E6E39A97C445}"/>
              </a:ext>
            </a:extLst>
          </p:cNvPr>
          <p:cNvSpPr>
            <a:spLocks noGrp="1"/>
          </p:cNvSpPr>
          <p:nvPr>
            <p:ph idx="1"/>
          </p:nvPr>
        </p:nvSpPr>
        <p:spPr>
          <a:xfrm>
            <a:off x="225550" y="5238625"/>
            <a:ext cx="7827247" cy="1446244"/>
          </a:xfrm>
        </p:spPr>
        <p:txBody>
          <a:bodyPr/>
          <a:lstStyle/>
          <a:p>
            <a:pPr marL="285750" indent="-285750">
              <a:buFontTx/>
              <a:buChar char="-"/>
            </a:pPr>
            <a:r>
              <a:rPr lang="nb-NO" dirty="0"/>
              <a:t>System or </a:t>
            </a:r>
            <a:r>
              <a:rPr lang="nb-NO" dirty="0" err="1"/>
              <a:t>barrier</a:t>
            </a:r>
            <a:r>
              <a:rPr lang="nb-NO" dirty="0"/>
              <a:t> </a:t>
            </a:r>
            <a:r>
              <a:rPr lang="nb-NO" dirty="0" err="1"/>
              <a:t>level</a:t>
            </a:r>
            <a:r>
              <a:rPr lang="nb-NO" dirty="0"/>
              <a:t> </a:t>
            </a:r>
            <a:r>
              <a:rPr lang="nb-NO" dirty="0" err="1"/>
              <a:t>leakage</a:t>
            </a:r>
            <a:r>
              <a:rPr lang="nb-NO" dirty="0"/>
              <a:t> rate over time</a:t>
            </a:r>
          </a:p>
          <a:p>
            <a:pPr marL="285750" indent="-285750">
              <a:buFontTx/>
              <a:buChar char="-"/>
            </a:pPr>
            <a:r>
              <a:rPr lang="nb-NO" dirty="0" err="1"/>
              <a:t>Estimated</a:t>
            </a:r>
            <a:r>
              <a:rPr lang="nb-NO" dirty="0"/>
              <a:t> </a:t>
            </a:r>
            <a:r>
              <a:rPr lang="nb-NO" dirty="0" err="1"/>
              <a:t>released</a:t>
            </a:r>
            <a:r>
              <a:rPr lang="nb-NO" dirty="0"/>
              <a:t> </a:t>
            </a:r>
            <a:r>
              <a:rPr lang="nb-NO" dirty="0" err="1"/>
              <a:t>volumes</a:t>
            </a:r>
            <a:endParaRPr lang="nb-NO" dirty="0"/>
          </a:p>
          <a:p>
            <a:pPr marL="285750" indent="-285750">
              <a:buFontTx/>
              <a:buChar char="-"/>
            </a:pPr>
            <a:r>
              <a:rPr lang="nb-NO" dirty="0" err="1"/>
              <a:t>Importance</a:t>
            </a:r>
            <a:r>
              <a:rPr lang="nb-NO" dirty="0"/>
              <a:t> and relative </a:t>
            </a:r>
            <a:r>
              <a:rPr lang="nb-NO" dirty="0" err="1"/>
              <a:t>comparison</a:t>
            </a:r>
            <a:r>
              <a:rPr lang="nb-NO" dirty="0"/>
              <a:t> </a:t>
            </a:r>
            <a:r>
              <a:rPr lang="nb-NO" dirty="0" err="1"/>
              <a:t>of</a:t>
            </a:r>
            <a:r>
              <a:rPr lang="nb-NO" dirty="0"/>
              <a:t> </a:t>
            </a:r>
            <a:r>
              <a:rPr lang="nb-NO" dirty="0" err="1"/>
              <a:t>barriers</a:t>
            </a:r>
            <a:endParaRPr lang="nb-NO" dirty="0"/>
          </a:p>
        </p:txBody>
      </p:sp>
      <p:pic>
        <p:nvPicPr>
          <p:cNvPr id="5" name="Picture 4">
            <a:extLst>
              <a:ext uri="{FF2B5EF4-FFF2-40B4-BE49-F238E27FC236}">
                <a16:creationId xmlns:a16="http://schemas.microsoft.com/office/drawing/2014/main" id="{140FF6D7-BF76-229A-B5D2-0EFFED4411A5}"/>
              </a:ext>
            </a:extLst>
          </p:cNvPr>
          <p:cNvPicPr>
            <a:picLocks noChangeAspect="1"/>
          </p:cNvPicPr>
          <p:nvPr/>
        </p:nvPicPr>
        <p:blipFill>
          <a:blip r:embed="rId2"/>
          <a:stretch>
            <a:fillRect/>
          </a:stretch>
        </p:blipFill>
        <p:spPr>
          <a:xfrm>
            <a:off x="-7429" y="853952"/>
            <a:ext cx="6581893" cy="4015072"/>
          </a:xfrm>
          <a:prstGeom prst="rect">
            <a:avLst/>
          </a:prstGeom>
        </p:spPr>
      </p:pic>
      <p:pic>
        <p:nvPicPr>
          <p:cNvPr id="7" name="Picture 6">
            <a:extLst>
              <a:ext uri="{FF2B5EF4-FFF2-40B4-BE49-F238E27FC236}">
                <a16:creationId xmlns:a16="http://schemas.microsoft.com/office/drawing/2014/main" id="{147D2419-83F6-A618-42A8-DF6443460551}"/>
              </a:ext>
            </a:extLst>
          </p:cNvPr>
          <p:cNvPicPr>
            <a:picLocks noChangeAspect="1"/>
          </p:cNvPicPr>
          <p:nvPr/>
        </p:nvPicPr>
        <p:blipFill>
          <a:blip r:embed="rId3"/>
          <a:stretch>
            <a:fillRect/>
          </a:stretch>
        </p:blipFill>
        <p:spPr>
          <a:xfrm>
            <a:off x="7393280" y="1009755"/>
            <a:ext cx="4573169" cy="1938691"/>
          </a:xfrm>
          <a:prstGeom prst="rect">
            <a:avLst/>
          </a:prstGeom>
        </p:spPr>
      </p:pic>
      <p:pic>
        <p:nvPicPr>
          <p:cNvPr id="9" name="Picture 8">
            <a:extLst>
              <a:ext uri="{FF2B5EF4-FFF2-40B4-BE49-F238E27FC236}">
                <a16:creationId xmlns:a16="http://schemas.microsoft.com/office/drawing/2014/main" id="{FC234E45-7FFF-B44C-BA56-CCFC7243A0A4}"/>
              </a:ext>
            </a:extLst>
          </p:cNvPr>
          <p:cNvPicPr>
            <a:picLocks noChangeAspect="1"/>
          </p:cNvPicPr>
          <p:nvPr/>
        </p:nvPicPr>
        <p:blipFill>
          <a:blip r:embed="rId4"/>
          <a:stretch>
            <a:fillRect/>
          </a:stretch>
        </p:blipFill>
        <p:spPr>
          <a:xfrm>
            <a:off x="7466064" y="3255493"/>
            <a:ext cx="4483727" cy="1521779"/>
          </a:xfrm>
          <a:prstGeom prst="rect">
            <a:avLst/>
          </a:prstGeom>
        </p:spPr>
      </p:pic>
      <p:sp>
        <p:nvSpPr>
          <p:cNvPr id="10" name="Rectangle: Rounded Corners 9">
            <a:extLst>
              <a:ext uri="{FF2B5EF4-FFF2-40B4-BE49-F238E27FC236}">
                <a16:creationId xmlns:a16="http://schemas.microsoft.com/office/drawing/2014/main" id="{0D7ACCC0-83D8-5B35-967E-D748CF4FC2C9}"/>
              </a:ext>
            </a:extLst>
          </p:cNvPr>
          <p:cNvSpPr/>
          <p:nvPr/>
        </p:nvSpPr>
        <p:spPr>
          <a:xfrm>
            <a:off x="7322270" y="5504547"/>
            <a:ext cx="4644180" cy="9144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i="1" dirty="0">
                <a:solidFill>
                  <a:schemeClr val="tx1"/>
                </a:solidFill>
              </a:rPr>
              <a:t>Is risk </a:t>
            </a:r>
            <a:r>
              <a:rPr lang="nb-NO" b="1" i="1" dirty="0" err="1">
                <a:solidFill>
                  <a:schemeClr val="tx1"/>
                </a:solidFill>
              </a:rPr>
              <a:t>acceptable</a:t>
            </a:r>
            <a:r>
              <a:rPr lang="nb-NO" b="1" i="1" dirty="0">
                <a:solidFill>
                  <a:schemeClr val="tx1"/>
                </a:solidFill>
              </a:rPr>
              <a:t>?</a:t>
            </a:r>
          </a:p>
          <a:p>
            <a:pPr algn="ctr"/>
            <a:r>
              <a:rPr lang="nb-NO" b="1" i="1" dirty="0">
                <a:solidFill>
                  <a:schemeClr val="tx1"/>
                </a:solidFill>
              </a:rPr>
              <a:t>How </a:t>
            </a:r>
            <a:r>
              <a:rPr lang="nb-NO" b="1" i="1" dirty="0" err="1">
                <a:solidFill>
                  <a:schemeClr val="tx1"/>
                </a:solidFill>
              </a:rPr>
              <a:t>can</a:t>
            </a:r>
            <a:r>
              <a:rPr lang="nb-NO" b="1" i="1" dirty="0">
                <a:solidFill>
                  <a:schemeClr val="tx1"/>
                </a:solidFill>
              </a:rPr>
              <a:t> risk be </a:t>
            </a:r>
            <a:r>
              <a:rPr lang="nb-NO" b="1" i="1" dirty="0" err="1">
                <a:solidFill>
                  <a:schemeClr val="tx1"/>
                </a:solidFill>
              </a:rPr>
              <a:t>reduced</a:t>
            </a:r>
            <a:r>
              <a:rPr lang="nb-NO" b="1" i="1" dirty="0">
                <a:solidFill>
                  <a:schemeClr val="tx1"/>
                </a:solidFill>
              </a:rPr>
              <a:t> ALARP?</a:t>
            </a:r>
          </a:p>
        </p:txBody>
      </p:sp>
      <p:pic>
        <p:nvPicPr>
          <p:cNvPr id="11" name="Picture 10">
            <a:extLst>
              <a:ext uri="{FF2B5EF4-FFF2-40B4-BE49-F238E27FC236}">
                <a16:creationId xmlns:a16="http://schemas.microsoft.com/office/drawing/2014/main" id="{D715985D-ABFF-31B0-52E5-B38CA8EB5290}"/>
              </a:ext>
            </a:extLst>
          </p:cNvPr>
          <p:cNvPicPr>
            <a:picLocks noChangeAspect="1"/>
          </p:cNvPicPr>
          <p:nvPr/>
        </p:nvPicPr>
        <p:blipFill>
          <a:blip r:embed="rId5"/>
          <a:stretch>
            <a:fillRect/>
          </a:stretch>
        </p:blipFill>
        <p:spPr>
          <a:xfrm>
            <a:off x="5593335" y="5212665"/>
            <a:ext cx="1583639" cy="1472204"/>
          </a:xfrm>
          <a:prstGeom prst="rect">
            <a:avLst/>
          </a:prstGeom>
        </p:spPr>
      </p:pic>
      <p:pic>
        <p:nvPicPr>
          <p:cNvPr id="12" name="Picture 11">
            <a:extLst>
              <a:ext uri="{FF2B5EF4-FFF2-40B4-BE49-F238E27FC236}">
                <a16:creationId xmlns:a16="http://schemas.microsoft.com/office/drawing/2014/main" id="{3F048087-D669-6C71-1E72-65936A94D2A3}"/>
              </a:ext>
            </a:extLst>
          </p:cNvPr>
          <p:cNvPicPr>
            <a:picLocks noChangeAspect="1"/>
          </p:cNvPicPr>
          <p:nvPr/>
        </p:nvPicPr>
        <p:blipFill>
          <a:blip r:embed="rId6"/>
          <a:stretch>
            <a:fillRect/>
          </a:stretch>
        </p:blipFill>
        <p:spPr>
          <a:xfrm>
            <a:off x="6717973" y="1009755"/>
            <a:ext cx="674620" cy="3864310"/>
          </a:xfrm>
          <a:prstGeom prst="rect">
            <a:avLst/>
          </a:prstGeom>
        </p:spPr>
      </p:pic>
    </p:spTree>
    <p:extLst>
      <p:ext uri="{BB962C8B-B14F-4D97-AF65-F5344CB8AC3E}">
        <p14:creationId xmlns:p14="http://schemas.microsoft.com/office/powerpoint/2010/main" val="76649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4406-B4DE-69FF-7C1A-2A37901928F7}"/>
              </a:ext>
            </a:extLst>
          </p:cNvPr>
          <p:cNvSpPr>
            <a:spLocks noGrp="1"/>
          </p:cNvSpPr>
          <p:nvPr>
            <p:ph type="title"/>
          </p:nvPr>
        </p:nvSpPr>
        <p:spPr>
          <a:xfrm>
            <a:off x="225551" y="145431"/>
            <a:ext cx="7827246" cy="1215717"/>
          </a:xfrm>
        </p:spPr>
        <p:txBody>
          <a:bodyPr/>
          <a:lstStyle/>
          <a:p>
            <a:r>
              <a:rPr lang="nb-NO" dirty="0" err="1"/>
              <a:t>Probability</a:t>
            </a:r>
            <a:r>
              <a:rPr lang="nb-NO" dirty="0"/>
              <a:t> </a:t>
            </a:r>
            <a:r>
              <a:rPr lang="nb-NO" dirty="0" err="1"/>
              <a:t>of</a:t>
            </a:r>
            <a:r>
              <a:rPr lang="nb-NO" dirty="0"/>
              <a:t> </a:t>
            </a:r>
            <a:r>
              <a:rPr lang="nb-NO" dirty="0" err="1"/>
              <a:t>failure</a:t>
            </a:r>
            <a:r>
              <a:rPr lang="nb-NO" dirty="0"/>
              <a:t> </a:t>
            </a:r>
            <a:r>
              <a:rPr lang="nb-NO" dirty="0" err="1"/>
              <a:t>results</a:t>
            </a:r>
            <a:endParaRPr lang="nb-NO" dirty="0"/>
          </a:p>
        </p:txBody>
      </p:sp>
      <p:sp>
        <p:nvSpPr>
          <p:cNvPr id="3" name="Content Placeholder 2">
            <a:extLst>
              <a:ext uri="{FF2B5EF4-FFF2-40B4-BE49-F238E27FC236}">
                <a16:creationId xmlns:a16="http://schemas.microsoft.com/office/drawing/2014/main" id="{BE14C81F-743E-FBD2-B48B-E6E39A97C445}"/>
              </a:ext>
            </a:extLst>
          </p:cNvPr>
          <p:cNvSpPr>
            <a:spLocks noGrp="1"/>
          </p:cNvSpPr>
          <p:nvPr>
            <p:ph idx="1"/>
          </p:nvPr>
        </p:nvSpPr>
        <p:spPr>
          <a:xfrm>
            <a:off x="225550" y="5238625"/>
            <a:ext cx="7827247" cy="1446244"/>
          </a:xfrm>
        </p:spPr>
        <p:txBody>
          <a:bodyPr/>
          <a:lstStyle/>
          <a:p>
            <a:pPr marL="285750" indent="-285750">
              <a:buFontTx/>
              <a:buChar char="-"/>
            </a:pPr>
            <a:r>
              <a:rPr lang="nb-NO" dirty="0"/>
              <a:t>System or </a:t>
            </a:r>
            <a:r>
              <a:rPr lang="nb-NO" dirty="0" err="1"/>
              <a:t>barrier</a:t>
            </a:r>
            <a:r>
              <a:rPr lang="nb-NO" dirty="0"/>
              <a:t> </a:t>
            </a:r>
            <a:r>
              <a:rPr lang="nb-NO" dirty="0" err="1"/>
              <a:t>level</a:t>
            </a:r>
            <a:r>
              <a:rPr lang="nb-NO" dirty="0"/>
              <a:t> </a:t>
            </a:r>
            <a:r>
              <a:rPr lang="nb-NO" dirty="0" err="1"/>
              <a:t>Mean</a:t>
            </a:r>
            <a:r>
              <a:rPr lang="nb-NO" dirty="0"/>
              <a:t>-time-to-</a:t>
            </a:r>
            <a:r>
              <a:rPr lang="nb-NO" dirty="0" err="1"/>
              <a:t>failure</a:t>
            </a:r>
            <a:endParaRPr lang="nb-NO" dirty="0"/>
          </a:p>
          <a:p>
            <a:pPr marL="285750" indent="-285750">
              <a:buFontTx/>
              <a:buChar char="-"/>
            </a:pPr>
            <a:r>
              <a:rPr lang="nb-NO" dirty="0" err="1"/>
              <a:t>Importance</a:t>
            </a:r>
            <a:r>
              <a:rPr lang="nb-NO" dirty="0"/>
              <a:t> and relative </a:t>
            </a:r>
            <a:r>
              <a:rPr lang="nb-NO" dirty="0" err="1"/>
              <a:t>comparison</a:t>
            </a:r>
            <a:r>
              <a:rPr lang="nb-NO" dirty="0"/>
              <a:t> </a:t>
            </a:r>
            <a:r>
              <a:rPr lang="nb-NO" dirty="0" err="1"/>
              <a:t>of</a:t>
            </a:r>
            <a:r>
              <a:rPr lang="nb-NO" dirty="0"/>
              <a:t> </a:t>
            </a:r>
            <a:r>
              <a:rPr lang="nb-NO" dirty="0" err="1"/>
              <a:t>barriers</a:t>
            </a:r>
            <a:endParaRPr lang="nb-NO" dirty="0"/>
          </a:p>
        </p:txBody>
      </p:sp>
      <p:sp>
        <p:nvSpPr>
          <p:cNvPr id="10" name="Rectangle: Rounded Corners 9">
            <a:extLst>
              <a:ext uri="{FF2B5EF4-FFF2-40B4-BE49-F238E27FC236}">
                <a16:creationId xmlns:a16="http://schemas.microsoft.com/office/drawing/2014/main" id="{0D7ACCC0-83D8-5B35-967E-D748CF4FC2C9}"/>
              </a:ext>
            </a:extLst>
          </p:cNvPr>
          <p:cNvSpPr/>
          <p:nvPr/>
        </p:nvSpPr>
        <p:spPr>
          <a:xfrm>
            <a:off x="7322270" y="5504547"/>
            <a:ext cx="4644180" cy="9144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i="1" dirty="0">
                <a:solidFill>
                  <a:schemeClr val="tx1"/>
                </a:solidFill>
              </a:rPr>
              <a:t>Is risk </a:t>
            </a:r>
            <a:r>
              <a:rPr lang="nb-NO" b="1" i="1" dirty="0" err="1">
                <a:solidFill>
                  <a:schemeClr val="tx1"/>
                </a:solidFill>
              </a:rPr>
              <a:t>acceptable</a:t>
            </a:r>
            <a:r>
              <a:rPr lang="nb-NO" b="1" i="1" dirty="0">
                <a:solidFill>
                  <a:schemeClr val="tx1"/>
                </a:solidFill>
              </a:rPr>
              <a:t>?</a:t>
            </a:r>
          </a:p>
          <a:p>
            <a:pPr algn="ctr"/>
            <a:r>
              <a:rPr lang="nb-NO" b="1" i="1" dirty="0">
                <a:solidFill>
                  <a:schemeClr val="tx1"/>
                </a:solidFill>
              </a:rPr>
              <a:t>How </a:t>
            </a:r>
            <a:r>
              <a:rPr lang="nb-NO" b="1" i="1" dirty="0" err="1">
                <a:solidFill>
                  <a:schemeClr val="tx1"/>
                </a:solidFill>
              </a:rPr>
              <a:t>can</a:t>
            </a:r>
            <a:r>
              <a:rPr lang="nb-NO" b="1" i="1" dirty="0">
                <a:solidFill>
                  <a:schemeClr val="tx1"/>
                </a:solidFill>
              </a:rPr>
              <a:t> risk be </a:t>
            </a:r>
            <a:r>
              <a:rPr lang="nb-NO" b="1" i="1" dirty="0" err="1">
                <a:solidFill>
                  <a:schemeClr val="tx1"/>
                </a:solidFill>
              </a:rPr>
              <a:t>reduced</a:t>
            </a:r>
            <a:r>
              <a:rPr lang="nb-NO" b="1" i="1" dirty="0">
                <a:solidFill>
                  <a:schemeClr val="tx1"/>
                </a:solidFill>
              </a:rPr>
              <a:t> ALARP?</a:t>
            </a:r>
          </a:p>
        </p:txBody>
      </p:sp>
      <p:pic>
        <p:nvPicPr>
          <p:cNvPr id="11" name="Picture 10">
            <a:extLst>
              <a:ext uri="{FF2B5EF4-FFF2-40B4-BE49-F238E27FC236}">
                <a16:creationId xmlns:a16="http://schemas.microsoft.com/office/drawing/2014/main" id="{D715985D-ABFF-31B0-52E5-B38CA8EB5290}"/>
              </a:ext>
            </a:extLst>
          </p:cNvPr>
          <p:cNvPicPr>
            <a:picLocks noChangeAspect="1"/>
          </p:cNvPicPr>
          <p:nvPr/>
        </p:nvPicPr>
        <p:blipFill>
          <a:blip r:embed="rId2"/>
          <a:stretch>
            <a:fillRect/>
          </a:stretch>
        </p:blipFill>
        <p:spPr>
          <a:xfrm>
            <a:off x="5593335" y="5212665"/>
            <a:ext cx="1583639" cy="1472204"/>
          </a:xfrm>
          <a:prstGeom prst="rect">
            <a:avLst/>
          </a:prstGeom>
        </p:spPr>
      </p:pic>
      <p:pic>
        <p:nvPicPr>
          <p:cNvPr id="12" name="Picture 11">
            <a:extLst>
              <a:ext uri="{FF2B5EF4-FFF2-40B4-BE49-F238E27FC236}">
                <a16:creationId xmlns:a16="http://schemas.microsoft.com/office/drawing/2014/main" id="{3F048087-D669-6C71-1E72-65936A94D2A3}"/>
              </a:ext>
            </a:extLst>
          </p:cNvPr>
          <p:cNvPicPr>
            <a:picLocks noChangeAspect="1"/>
          </p:cNvPicPr>
          <p:nvPr/>
        </p:nvPicPr>
        <p:blipFill>
          <a:blip r:embed="rId3"/>
          <a:stretch>
            <a:fillRect/>
          </a:stretch>
        </p:blipFill>
        <p:spPr>
          <a:xfrm>
            <a:off x="6717973" y="1009755"/>
            <a:ext cx="674620" cy="3864310"/>
          </a:xfrm>
          <a:prstGeom prst="rect">
            <a:avLst/>
          </a:prstGeom>
        </p:spPr>
      </p:pic>
      <p:pic>
        <p:nvPicPr>
          <p:cNvPr id="6" name="Picture 5">
            <a:extLst>
              <a:ext uri="{FF2B5EF4-FFF2-40B4-BE49-F238E27FC236}">
                <a16:creationId xmlns:a16="http://schemas.microsoft.com/office/drawing/2014/main" id="{8DDFAFD4-7EAD-E610-E47D-8C2DACA43A33}"/>
              </a:ext>
            </a:extLst>
          </p:cNvPr>
          <p:cNvPicPr>
            <a:picLocks noChangeAspect="1"/>
          </p:cNvPicPr>
          <p:nvPr/>
        </p:nvPicPr>
        <p:blipFill>
          <a:blip r:embed="rId4"/>
          <a:stretch>
            <a:fillRect/>
          </a:stretch>
        </p:blipFill>
        <p:spPr>
          <a:xfrm>
            <a:off x="0" y="1200007"/>
            <a:ext cx="6223862" cy="3291657"/>
          </a:xfrm>
          <a:prstGeom prst="rect">
            <a:avLst/>
          </a:prstGeom>
        </p:spPr>
      </p:pic>
      <p:pic>
        <p:nvPicPr>
          <p:cNvPr id="13" name="Picture 12">
            <a:extLst>
              <a:ext uri="{FF2B5EF4-FFF2-40B4-BE49-F238E27FC236}">
                <a16:creationId xmlns:a16="http://schemas.microsoft.com/office/drawing/2014/main" id="{A4781C28-092D-1135-135E-48F97E88136C}"/>
              </a:ext>
            </a:extLst>
          </p:cNvPr>
          <p:cNvPicPr>
            <a:picLocks noChangeAspect="1"/>
          </p:cNvPicPr>
          <p:nvPr/>
        </p:nvPicPr>
        <p:blipFill>
          <a:blip r:embed="rId5"/>
          <a:stretch>
            <a:fillRect/>
          </a:stretch>
        </p:blipFill>
        <p:spPr>
          <a:xfrm>
            <a:off x="7457908" y="1596778"/>
            <a:ext cx="4650106" cy="2419245"/>
          </a:xfrm>
          <a:prstGeom prst="rect">
            <a:avLst/>
          </a:prstGeom>
        </p:spPr>
      </p:pic>
    </p:spTree>
    <p:extLst>
      <p:ext uri="{BB962C8B-B14F-4D97-AF65-F5344CB8AC3E}">
        <p14:creationId xmlns:p14="http://schemas.microsoft.com/office/powerpoint/2010/main" val="547456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ACF4-B0AE-64AA-D094-D73301F26E25}"/>
              </a:ext>
            </a:extLst>
          </p:cNvPr>
          <p:cNvSpPr>
            <a:spLocks noGrp="1"/>
          </p:cNvSpPr>
          <p:nvPr>
            <p:ph type="title"/>
          </p:nvPr>
        </p:nvSpPr>
        <p:spPr/>
        <p:txBody>
          <a:bodyPr/>
          <a:lstStyle/>
          <a:p>
            <a:r>
              <a:rPr lang="nb-NO" dirty="0"/>
              <a:t>Agenda</a:t>
            </a:r>
          </a:p>
        </p:txBody>
      </p:sp>
      <p:sp>
        <p:nvSpPr>
          <p:cNvPr id="3" name="Content Placeholder 2">
            <a:extLst>
              <a:ext uri="{FF2B5EF4-FFF2-40B4-BE49-F238E27FC236}">
                <a16:creationId xmlns:a16="http://schemas.microsoft.com/office/drawing/2014/main" id="{8B6351C4-5B3B-D535-B742-2877B51CBB51}"/>
              </a:ext>
            </a:extLst>
          </p:cNvPr>
          <p:cNvSpPr>
            <a:spLocks noGrp="1"/>
          </p:cNvSpPr>
          <p:nvPr>
            <p:ph idx="1"/>
          </p:nvPr>
        </p:nvSpPr>
        <p:spPr/>
        <p:txBody>
          <a:bodyPr/>
          <a:lstStyle/>
          <a:p>
            <a:pPr marL="285750" indent="-285750">
              <a:buFontTx/>
              <a:buChar char="-"/>
            </a:pPr>
            <a:r>
              <a:rPr lang="nb-NO" dirty="0"/>
              <a:t>NORCE: Organization and </a:t>
            </a:r>
            <a:r>
              <a:rPr lang="nb-NO" dirty="0" err="1"/>
              <a:t>research</a:t>
            </a:r>
            <a:endParaRPr lang="nb-NO" dirty="0"/>
          </a:p>
          <a:p>
            <a:pPr marL="285750" indent="-285750">
              <a:buFontTx/>
              <a:buChar char="-"/>
            </a:pPr>
            <a:r>
              <a:rPr lang="nb-NO" dirty="0" err="1"/>
              <a:t>Past</a:t>
            </a:r>
            <a:r>
              <a:rPr lang="nb-NO" dirty="0"/>
              <a:t> </a:t>
            </a:r>
            <a:r>
              <a:rPr lang="nb-NO" dirty="0" err="1"/>
              <a:t>project</a:t>
            </a:r>
            <a:r>
              <a:rPr lang="nb-NO" dirty="0"/>
              <a:t> </a:t>
            </a:r>
            <a:r>
              <a:rPr lang="nb-NO" dirty="0" err="1"/>
              <a:t>experience</a:t>
            </a:r>
            <a:endParaRPr lang="nb-NO" dirty="0"/>
          </a:p>
          <a:p>
            <a:pPr marL="285750" indent="-285750">
              <a:buFontTx/>
              <a:buChar char="-"/>
            </a:pPr>
            <a:r>
              <a:rPr lang="nb-NO" dirty="0"/>
              <a:t>Focus areas 2023</a:t>
            </a:r>
          </a:p>
          <a:p>
            <a:pPr marL="285750" indent="-285750">
              <a:buFontTx/>
              <a:buChar char="-"/>
            </a:pPr>
            <a:r>
              <a:rPr lang="nb-NO" dirty="0" err="1"/>
              <a:t>Examples</a:t>
            </a:r>
            <a:r>
              <a:rPr lang="nb-NO" dirty="0"/>
              <a:t> </a:t>
            </a:r>
            <a:r>
              <a:rPr lang="nb-NO" dirty="0" err="1"/>
              <a:t>of</a:t>
            </a:r>
            <a:r>
              <a:rPr lang="nb-NO" dirty="0"/>
              <a:t> </a:t>
            </a:r>
            <a:r>
              <a:rPr lang="nb-NO" dirty="0" err="1"/>
              <a:t>applied</a:t>
            </a:r>
            <a:r>
              <a:rPr lang="nb-NO" dirty="0"/>
              <a:t> risk </a:t>
            </a:r>
            <a:r>
              <a:rPr lang="nb-NO" dirty="0" err="1"/>
              <a:t>research</a:t>
            </a:r>
            <a:r>
              <a:rPr lang="nb-NO" dirty="0"/>
              <a:t> (P&amp;A, CCS, ++)</a:t>
            </a:r>
          </a:p>
        </p:txBody>
      </p:sp>
    </p:spTree>
    <p:extLst>
      <p:ext uri="{BB962C8B-B14F-4D97-AF65-F5344CB8AC3E}">
        <p14:creationId xmlns:p14="http://schemas.microsoft.com/office/powerpoint/2010/main" val="3046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D754-26BE-AE3C-7BDF-FCB6FAFE5357}"/>
              </a:ext>
            </a:extLst>
          </p:cNvPr>
          <p:cNvSpPr>
            <a:spLocks noGrp="1"/>
          </p:cNvSpPr>
          <p:nvPr>
            <p:ph type="title"/>
          </p:nvPr>
        </p:nvSpPr>
        <p:spPr>
          <a:xfrm>
            <a:off x="244213" y="210466"/>
            <a:ext cx="7827246" cy="1215717"/>
          </a:xfrm>
        </p:spPr>
        <p:txBody>
          <a:bodyPr/>
          <a:lstStyle/>
          <a:p>
            <a:r>
              <a:rPr lang="nb-NO" dirty="0"/>
              <a:t>Using </a:t>
            </a:r>
            <a:r>
              <a:rPr lang="nb-NO" dirty="0" err="1"/>
              <a:t>results</a:t>
            </a:r>
            <a:r>
              <a:rPr lang="nb-NO" dirty="0"/>
              <a:t> to </a:t>
            </a:r>
            <a:r>
              <a:rPr lang="nb-NO" dirty="0" err="1"/>
              <a:t>compare</a:t>
            </a:r>
            <a:r>
              <a:rPr lang="nb-NO" dirty="0"/>
              <a:t> P&amp;A designs</a:t>
            </a:r>
          </a:p>
        </p:txBody>
      </p:sp>
      <p:sp>
        <p:nvSpPr>
          <p:cNvPr id="3" name="Content Placeholder 2">
            <a:extLst>
              <a:ext uri="{FF2B5EF4-FFF2-40B4-BE49-F238E27FC236}">
                <a16:creationId xmlns:a16="http://schemas.microsoft.com/office/drawing/2014/main" id="{338DABC6-3446-20DA-C06F-93D78A6037ED}"/>
              </a:ext>
            </a:extLst>
          </p:cNvPr>
          <p:cNvSpPr>
            <a:spLocks noGrp="1"/>
          </p:cNvSpPr>
          <p:nvPr>
            <p:ph idx="1"/>
          </p:nvPr>
        </p:nvSpPr>
        <p:spPr>
          <a:xfrm>
            <a:off x="9036547" y="1129004"/>
            <a:ext cx="2990399" cy="4567976"/>
          </a:xfrm>
        </p:spPr>
        <p:txBody>
          <a:bodyPr>
            <a:normAutofit fontScale="92500" lnSpcReduction="10000"/>
          </a:bodyPr>
          <a:lstStyle/>
          <a:p>
            <a:pPr marL="285750" indent="-285750">
              <a:buFontTx/>
              <a:buChar char="-"/>
            </a:pPr>
            <a:r>
              <a:rPr lang="nb-NO" dirty="0"/>
              <a:t>The </a:t>
            </a:r>
            <a:r>
              <a:rPr lang="nb-NO" dirty="0" err="1"/>
              <a:t>framework</a:t>
            </a:r>
            <a:r>
              <a:rPr lang="nb-NO" dirty="0"/>
              <a:t> </a:t>
            </a:r>
            <a:r>
              <a:rPr lang="nb-NO" dirty="0" err="1"/>
              <a:t>allows</a:t>
            </a:r>
            <a:r>
              <a:rPr lang="nb-NO" dirty="0"/>
              <a:t> for </a:t>
            </a:r>
            <a:r>
              <a:rPr lang="nb-NO" dirty="0" err="1"/>
              <a:t>comparing</a:t>
            </a:r>
            <a:r>
              <a:rPr lang="nb-NO" dirty="0"/>
              <a:t> </a:t>
            </a:r>
            <a:r>
              <a:rPr lang="nb-NO" dirty="0" err="1"/>
              <a:t>the</a:t>
            </a:r>
            <a:r>
              <a:rPr lang="nb-NO" dirty="0"/>
              <a:t> </a:t>
            </a:r>
            <a:r>
              <a:rPr lang="nb-NO" dirty="0" err="1"/>
              <a:t>quality</a:t>
            </a:r>
            <a:r>
              <a:rPr lang="nb-NO" dirty="0"/>
              <a:t> </a:t>
            </a:r>
            <a:r>
              <a:rPr lang="nb-NO" dirty="0" err="1"/>
              <a:t>of</a:t>
            </a:r>
            <a:r>
              <a:rPr lang="nb-NO" dirty="0"/>
              <a:t> </a:t>
            </a:r>
            <a:r>
              <a:rPr lang="nb-NO" dirty="0" err="1"/>
              <a:t>alternate</a:t>
            </a:r>
            <a:r>
              <a:rPr lang="nb-NO" dirty="0"/>
              <a:t> P&amp;A designs, </a:t>
            </a:r>
            <a:r>
              <a:rPr lang="nb-NO" dirty="0" err="1"/>
              <a:t>using</a:t>
            </a:r>
            <a:r>
              <a:rPr lang="nb-NO" dirty="0"/>
              <a:t> </a:t>
            </a:r>
            <a:r>
              <a:rPr lang="nb-NO" dirty="0" err="1"/>
              <a:t>potential</a:t>
            </a:r>
            <a:r>
              <a:rPr lang="nb-NO" dirty="0"/>
              <a:t> </a:t>
            </a:r>
            <a:r>
              <a:rPr lang="nb-NO" dirty="0" err="1"/>
              <a:t>leakage</a:t>
            </a:r>
            <a:r>
              <a:rPr lang="nb-NO" dirty="0"/>
              <a:t> rate or </a:t>
            </a:r>
            <a:r>
              <a:rPr lang="nb-NO" dirty="0" err="1"/>
              <a:t>expected</a:t>
            </a:r>
            <a:r>
              <a:rPr lang="nb-NO" dirty="0"/>
              <a:t> time to </a:t>
            </a:r>
            <a:r>
              <a:rPr lang="nb-NO" dirty="0" err="1"/>
              <a:t>failure</a:t>
            </a:r>
            <a:endParaRPr lang="nb-NO" dirty="0"/>
          </a:p>
          <a:p>
            <a:pPr marL="285750" indent="-285750">
              <a:buFontTx/>
              <a:buChar char="-"/>
            </a:pPr>
            <a:r>
              <a:rPr lang="nb-NO" dirty="0" err="1"/>
              <a:t>Differences</a:t>
            </a:r>
            <a:r>
              <a:rPr lang="nb-NO" dirty="0"/>
              <a:t> </a:t>
            </a:r>
            <a:r>
              <a:rPr lang="nb-NO" dirty="0" err="1"/>
              <a:t>could</a:t>
            </a:r>
            <a:r>
              <a:rPr lang="nb-NO" dirty="0"/>
              <a:t> </a:t>
            </a:r>
            <a:r>
              <a:rPr lang="nb-NO" dirty="0" err="1"/>
              <a:t>depend</a:t>
            </a:r>
            <a:r>
              <a:rPr lang="nb-NO" dirty="0"/>
              <a:t> on e.g.</a:t>
            </a:r>
          </a:p>
          <a:p>
            <a:pPr marL="742950" lvl="1" indent="-285750">
              <a:buFontTx/>
              <a:buChar char="-"/>
            </a:pPr>
            <a:r>
              <a:rPr lang="nb-NO" dirty="0"/>
              <a:t>Barrier material</a:t>
            </a:r>
          </a:p>
          <a:p>
            <a:pPr marL="742950" lvl="1" indent="-285750">
              <a:buFontTx/>
              <a:buChar char="-"/>
            </a:pPr>
            <a:r>
              <a:rPr lang="nb-NO" dirty="0"/>
              <a:t>Barrier location</a:t>
            </a:r>
          </a:p>
          <a:p>
            <a:pPr marL="742950" lvl="1" indent="-285750">
              <a:buFontTx/>
              <a:buChar char="-"/>
            </a:pPr>
            <a:r>
              <a:rPr lang="nb-NO" dirty="0"/>
              <a:t>Barrier </a:t>
            </a:r>
            <a:r>
              <a:rPr lang="nb-NO" dirty="0" err="1"/>
              <a:t>length</a:t>
            </a:r>
            <a:endParaRPr lang="nb-NO" dirty="0"/>
          </a:p>
          <a:p>
            <a:pPr marL="742950" lvl="1" indent="-285750">
              <a:buFontTx/>
              <a:buChar char="-"/>
            </a:pPr>
            <a:r>
              <a:rPr lang="nb-NO" dirty="0"/>
              <a:t>Failure </a:t>
            </a:r>
            <a:r>
              <a:rPr lang="nb-NO" dirty="0" err="1"/>
              <a:t>assumptions</a:t>
            </a:r>
            <a:endParaRPr lang="nb-NO" dirty="0"/>
          </a:p>
          <a:p>
            <a:pPr marL="742950" lvl="1" indent="-285750">
              <a:buFontTx/>
              <a:buChar char="-"/>
            </a:pPr>
            <a:r>
              <a:rPr lang="nb-NO" dirty="0"/>
              <a:t>+++</a:t>
            </a:r>
          </a:p>
        </p:txBody>
      </p:sp>
      <p:sp>
        <p:nvSpPr>
          <p:cNvPr id="4" name="Content Placeholder 3">
            <a:extLst>
              <a:ext uri="{FF2B5EF4-FFF2-40B4-BE49-F238E27FC236}">
                <a16:creationId xmlns:a16="http://schemas.microsoft.com/office/drawing/2014/main" id="{74A7F824-5555-1F3C-F7AE-EBAC8DA28D23}"/>
              </a:ext>
            </a:extLst>
          </p:cNvPr>
          <p:cNvSpPr>
            <a:spLocks noGrp="1"/>
          </p:cNvSpPr>
          <p:nvPr>
            <p:ph sz="quarter" idx="13"/>
          </p:nvPr>
        </p:nvSpPr>
        <p:spPr/>
        <p:txBody>
          <a:bodyPr/>
          <a:lstStyle/>
          <a:p>
            <a:endParaRPr lang="nb-NO"/>
          </a:p>
        </p:txBody>
      </p:sp>
      <p:pic>
        <p:nvPicPr>
          <p:cNvPr id="6" name="Picture 5">
            <a:extLst>
              <a:ext uri="{FF2B5EF4-FFF2-40B4-BE49-F238E27FC236}">
                <a16:creationId xmlns:a16="http://schemas.microsoft.com/office/drawing/2014/main" id="{F6420945-661F-29E0-F147-129FE659E4E9}"/>
              </a:ext>
            </a:extLst>
          </p:cNvPr>
          <p:cNvPicPr>
            <a:picLocks noChangeAspect="1"/>
          </p:cNvPicPr>
          <p:nvPr/>
        </p:nvPicPr>
        <p:blipFill>
          <a:blip r:embed="rId2"/>
          <a:stretch>
            <a:fillRect/>
          </a:stretch>
        </p:blipFill>
        <p:spPr>
          <a:xfrm>
            <a:off x="0" y="880407"/>
            <a:ext cx="9036547" cy="4567976"/>
          </a:xfrm>
          <a:prstGeom prst="rect">
            <a:avLst/>
          </a:prstGeom>
        </p:spPr>
      </p:pic>
      <p:sp>
        <p:nvSpPr>
          <p:cNvPr id="7" name="TextBox 6">
            <a:extLst>
              <a:ext uri="{FF2B5EF4-FFF2-40B4-BE49-F238E27FC236}">
                <a16:creationId xmlns:a16="http://schemas.microsoft.com/office/drawing/2014/main" id="{AD7CFE1D-33E7-A5D6-95CE-04A5CA518133}"/>
              </a:ext>
            </a:extLst>
          </p:cNvPr>
          <p:cNvSpPr txBox="1"/>
          <p:nvPr/>
        </p:nvSpPr>
        <p:spPr>
          <a:xfrm>
            <a:off x="85592" y="5438062"/>
            <a:ext cx="1261884" cy="369332"/>
          </a:xfrm>
          <a:prstGeom prst="rect">
            <a:avLst/>
          </a:prstGeom>
          <a:noFill/>
        </p:spPr>
        <p:txBody>
          <a:bodyPr wrap="none" rtlCol="0">
            <a:spAutoFit/>
          </a:bodyPr>
          <a:lstStyle/>
          <a:p>
            <a:r>
              <a:rPr lang="nb-NO" i="1" dirty="0">
                <a:solidFill>
                  <a:schemeClr val="tx2">
                    <a:lumMod val="50000"/>
                    <a:lumOff val="50000"/>
                  </a:schemeClr>
                </a:solidFill>
              </a:rPr>
              <a:t>Base case</a:t>
            </a:r>
          </a:p>
        </p:txBody>
      </p:sp>
      <p:sp>
        <p:nvSpPr>
          <p:cNvPr id="8" name="TextBox 7">
            <a:extLst>
              <a:ext uri="{FF2B5EF4-FFF2-40B4-BE49-F238E27FC236}">
                <a16:creationId xmlns:a16="http://schemas.microsoft.com/office/drawing/2014/main" id="{77D288C7-60F6-08A1-4117-2AA6037548D7}"/>
              </a:ext>
            </a:extLst>
          </p:cNvPr>
          <p:cNvSpPr txBox="1"/>
          <p:nvPr/>
        </p:nvSpPr>
        <p:spPr>
          <a:xfrm>
            <a:off x="7241744" y="5448383"/>
            <a:ext cx="1659429" cy="369332"/>
          </a:xfrm>
          <a:prstGeom prst="rect">
            <a:avLst/>
          </a:prstGeom>
          <a:noFill/>
        </p:spPr>
        <p:txBody>
          <a:bodyPr wrap="none" rtlCol="0">
            <a:spAutoFit/>
          </a:bodyPr>
          <a:lstStyle/>
          <a:p>
            <a:r>
              <a:rPr lang="nb-NO" i="1" dirty="0" err="1">
                <a:solidFill>
                  <a:srgbClr val="FF0000"/>
                </a:solidFill>
              </a:rPr>
              <a:t>Alternate</a:t>
            </a:r>
            <a:r>
              <a:rPr lang="nb-NO" i="1" dirty="0">
                <a:solidFill>
                  <a:srgbClr val="FF0000"/>
                </a:solidFill>
              </a:rPr>
              <a:t> case</a:t>
            </a:r>
          </a:p>
        </p:txBody>
      </p:sp>
      <p:sp>
        <p:nvSpPr>
          <p:cNvPr id="9" name="Rectangle: Rounded Corners 8">
            <a:extLst>
              <a:ext uri="{FF2B5EF4-FFF2-40B4-BE49-F238E27FC236}">
                <a16:creationId xmlns:a16="http://schemas.microsoft.com/office/drawing/2014/main" id="{D38C3181-7EE2-2DBE-4048-9E75F8FABA16}"/>
              </a:ext>
            </a:extLst>
          </p:cNvPr>
          <p:cNvSpPr/>
          <p:nvPr/>
        </p:nvSpPr>
        <p:spPr>
          <a:xfrm>
            <a:off x="1972520" y="5807394"/>
            <a:ext cx="4644180" cy="9144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i="1" dirty="0">
                <a:solidFill>
                  <a:schemeClr val="tx1"/>
                </a:solidFill>
              </a:rPr>
              <a:t>Accept </a:t>
            </a:r>
            <a:r>
              <a:rPr lang="nb-NO" b="1" i="1" dirty="0" err="1">
                <a:solidFill>
                  <a:schemeClr val="tx1"/>
                </a:solidFill>
              </a:rPr>
              <a:t>existing</a:t>
            </a:r>
            <a:r>
              <a:rPr lang="nb-NO" b="1" i="1" dirty="0">
                <a:solidFill>
                  <a:schemeClr val="tx1"/>
                </a:solidFill>
              </a:rPr>
              <a:t> P&amp;A design or </a:t>
            </a:r>
            <a:r>
              <a:rPr lang="nb-NO" b="1" i="1" dirty="0" err="1">
                <a:solidFill>
                  <a:schemeClr val="tx1"/>
                </a:solidFill>
              </a:rPr>
              <a:t>modify</a:t>
            </a:r>
            <a:r>
              <a:rPr lang="nb-NO" b="1" i="1" dirty="0">
                <a:solidFill>
                  <a:schemeClr val="tx1"/>
                </a:solidFill>
              </a:rPr>
              <a:t>?</a:t>
            </a:r>
          </a:p>
        </p:txBody>
      </p:sp>
    </p:spTree>
    <p:extLst>
      <p:ext uri="{BB962C8B-B14F-4D97-AF65-F5344CB8AC3E}">
        <p14:creationId xmlns:p14="http://schemas.microsoft.com/office/powerpoint/2010/main" val="3214691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F5D6-E032-52F2-AAF8-F12EDFE11093}"/>
              </a:ext>
            </a:extLst>
          </p:cNvPr>
          <p:cNvSpPr>
            <a:spLocks noGrp="1"/>
          </p:cNvSpPr>
          <p:nvPr>
            <p:ph type="title"/>
          </p:nvPr>
        </p:nvSpPr>
        <p:spPr/>
        <p:txBody>
          <a:bodyPr/>
          <a:lstStyle/>
          <a:p>
            <a:r>
              <a:rPr lang="nb-NO" dirty="0"/>
              <a:t>CO2-SPICER</a:t>
            </a:r>
          </a:p>
        </p:txBody>
      </p:sp>
      <p:sp>
        <p:nvSpPr>
          <p:cNvPr id="3" name="Text Placeholder 2">
            <a:extLst>
              <a:ext uri="{FF2B5EF4-FFF2-40B4-BE49-F238E27FC236}">
                <a16:creationId xmlns:a16="http://schemas.microsoft.com/office/drawing/2014/main" id="{23EA28AE-2296-F123-1533-99C3FCC53871}"/>
              </a:ext>
            </a:extLst>
          </p:cNvPr>
          <p:cNvSpPr>
            <a:spLocks noGrp="1"/>
          </p:cNvSpPr>
          <p:nvPr>
            <p:ph type="body" idx="1"/>
          </p:nvPr>
        </p:nvSpPr>
        <p:spPr/>
        <p:txBody>
          <a:bodyPr/>
          <a:lstStyle/>
          <a:p>
            <a:r>
              <a:rPr lang="nb-NO" b="1" dirty="0"/>
              <a:t>CO2 Storage Pilot in a </a:t>
            </a:r>
            <a:r>
              <a:rPr lang="nb-NO" b="1" dirty="0" err="1"/>
              <a:t>Carbonate</a:t>
            </a:r>
            <a:r>
              <a:rPr lang="nb-NO" b="1" dirty="0"/>
              <a:t> </a:t>
            </a:r>
            <a:r>
              <a:rPr lang="nb-NO" b="1" dirty="0" err="1"/>
              <a:t>Reservoir</a:t>
            </a:r>
            <a:endParaRPr lang="nb-NO" dirty="0"/>
          </a:p>
        </p:txBody>
      </p:sp>
    </p:spTree>
    <p:extLst>
      <p:ext uri="{BB962C8B-B14F-4D97-AF65-F5344CB8AC3E}">
        <p14:creationId xmlns:p14="http://schemas.microsoft.com/office/powerpoint/2010/main" val="246267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F4E5-EF5F-DCB0-34C9-D56B03A13BD8}"/>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F4A94E72-0CF9-0AB8-B1FF-299016E21134}"/>
              </a:ext>
            </a:extLst>
          </p:cNvPr>
          <p:cNvSpPr>
            <a:spLocks noGrp="1"/>
          </p:cNvSpPr>
          <p:nvPr>
            <p:ph idx="1"/>
          </p:nvPr>
        </p:nvSpPr>
        <p:spPr/>
        <p:txBody>
          <a:bodyPr/>
          <a:lstStyle/>
          <a:p>
            <a:endParaRPr lang="nb-NO" dirty="0"/>
          </a:p>
        </p:txBody>
      </p:sp>
      <p:pic>
        <p:nvPicPr>
          <p:cNvPr id="5" name="Picture 4">
            <a:extLst>
              <a:ext uri="{FF2B5EF4-FFF2-40B4-BE49-F238E27FC236}">
                <a16:creationId xmlns:a16="http://schemas.microsoft.com/office/drawing/2014/main" id="{291E2DA8-C810-1D9E-AABB-E056DD30D191}"/>
              </a:ext>
            </a:extLst>
          </p:cNvPr>
          <p:cNvPicPr>
            <a:picLocks noChangeAspect="1"/>
          </p:cNvPicPr>
          <p:nvPr/>
        </p:nvPicPr>
        <p:blipFill>
          <a:blip r:embed="rId2"/>
          <a:stretch>
            <a:fillRect/>
          </a:stretch>
        </p:blipFill>
        <p:spPr>
          <a:xfrm>
            <a:off x="337165" y="972000"/>
            <a:ext cx="11472691" cy="1215717"/>
          </a:xfrm>
          <a:prstGeom prst="rect">
            <a:avLst/>
          </a:prstGeom>
        </p:spPr>
      </p:pic>
      <p:pic>
        <p:nvPicPr>
          <p:cNvPr id="7" name="Picture 6">
            <a:extLst>
              <a:ext uri="{FF2B5EF4-FFF2-40B4-BE49-F238E27FC236}">
                <a16:creationId xmlns:a16="http://schemas.microsoft.com/office/drawing/2014/main" id="{1BDEDFD1-8959-FBD9-3BA8-F3A844116759}"/>
              </a:ext>
            </a:extLst>
          </p:cNvPr>
          <p:cNvPicPr>
            <a:picLocks noChangeAspect="1"/>
          </p:cNvPicPr>
          <p:nvPr/>
        </p:nvPicPr>
        <p:blipFill>
          <a:blip r:embed="rId3"/>
          <a:stretch>
            <a:fillRect/>
          </a:stretch>
        </p:blipFill>
        <p:spPr>
          <a:xfrm>
            <a:off x="337165" y="2271693"/>
            <a:ext cx="5485650" cy="4018759"/>
          </a:xfrm>
          <a:prstGeom prst="rect">
            <a:avLst/>
          </a:prstGeom>
        </p:spPr>
      </p:pic>
      <p:sp>
        <p:nvSpPr>
          <p:cNvPr id="13" name="TextBox 12">
            <a:extLst>
              <a:ext uri="{FF2B5EF4-FFF2-40B4-BE49-F238E27FC236}">
                <a16:creationId xmlns:a16="http://schemas.microsoft.com/office/drawing/2014/main" id="{66453B49-C5B6-430C-4E1A-DE3B543A896E}"/>
              </a:ext>
            </a:extLst>
          </p:cNvPr>
          <p:cNvSpPr txBox="1"/>
          <p:nvPr/>
        </p:nvSpPr>
        <p:spPr>
          <a:xfrm>
            <a:off x="151100" y="6561415"/>
            <a:ext cx="2324034" cy="276999"/>
          </a:xfrm>
          <a:prstGeom prst="rect">
            <a:avLst/>
          </a:prstGeom>
          <a:noFill/>
        </p:spPr>
        <p:txBody>
          <a:bodyPr wrap="none" rtlCol="0">
            <a:spAutoFit/>
          </a:bodyPr>
          <a:lstStyle/>
          <a:p>
            <a:r>
              <a:rPr lang="nb-NO" sz="1200" dirty="0">
                <a:hlinkClick r:id="rId4"/>
              </a:rPr>
              <a:t>https://co2-spicer.geology.cz/en</a:t>
            </a:r>
            <a:endParaRPr lang="nb-NO" sz="1200" dirty="0"/>
          </a:p>
        </p:txBody>
      </p:sp>
      <p:pic>
        <p:nvPicPr>
          <p:cNvPr id="15" name="Picture 14">
            <a:extLst>
              <a:ext uri="{FF2B5EF4-FFF2-40B4-BE49-F238E27FC236}">
                <a16:creationId xmlns:a16="http://schemas.microsoft.com/office/drawing/2014/main" id="{E2DE252C-370D-3943-4A64-4109D7B149C8}"/>
              </a:ext>
            </a:extLst>
          </p:cNvPr>
          <p:cNvPicPr>
            <a:picLocks noChangeAspect="1"/>
          </p:cNvPicPr>
          <p:nvPr/>
        </p:nvPicPr>
        <p:blipFill>
          <a:blip r:embed="rId5"/>
          <a:stretch>
            <a:fillRect/>
          </a:stretch>
        </p:blipFill>
        <p:spPr>
          <a:xfrm>
            <a:off x="2618497" y="6295474"/>
            <a:ext cx="5667087" cy="547659"/>
          </a:xfrm>
          <a:prstGeom prst="rect">
            <a:avLst/>
          </a:prstGeom>
        </p:spPr>
      </p:pic>
    </p:spTree>
    <p:extLst>
      <p:ext uri="{BB962C8B-B14F-4D97-AF65-F5344CB8AC3E}">
        <p14:creationId xmlns:p14="http://schemas.microsoft.com/office/powerpoint/2010/main" val="2998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BBFE-4B93-1CA9-6AAB-6A4F4EF6452F}"/>
              </a:ext>
            </a:extLst>
          </p:cNvPr>
          <p:cNvSpPr>
            <a:spLocks noGrp="1"/>
          </p:cNvSpPr>
          <p:nvPr>
            <p:ph type="title"/>
          </p:nvPr>
        </p:nvSpPr>
        <p:spPr>
          <a:xfrm>
            <a:off x="186184" y="118561"/>
            <a:ext cx="7827246" cy="1215717"/>
          </a:xfrm>
        </p:spPr>
        <p:txBody>
          <a:bodyPr/>
          <a:lstStyle/>
          <a:p>
            <a:r>
              <a:rPr lang="nb-NO" dirty="0"/>
              <a:t>CO2-SPICER: Project</a:t>
            </a:r>
          </a:p>
        </p:txBody>
      </p:sp>
      <p:sp>
        <p:nvSpPr>
          <p:cNvPr id="3" name="Content Placeholder 2">
            <a:extLst>
              <a:ext uri="{FF2B5EF4-FFF2-40B4-BE49-F238E27FC236}">
                <a16:creationId xmlns:a16="http://schemas.microsoft.com/office/drawing/2014/main" id="{1C99262D-A636-F193-596A-7BF1154ACFBD}"/>
              </a:ext>
            </a:extLst>
          </p:cNvPr>
          <p:cNvSpPr>
            <a:spLocks noGrp="1"/>
          </p:cNvSpPr>
          <p:nvPr>
            <p:ph idx="1"/>
          </p:nvPr>
        </p:nvSpPr>
        <p:spPr>
          <a:xfrm>
            <a:off x="169123" y="949724"/>
            <a:ext cx="7220722" cy="2931811"/>
          </a:xfrm>
        </p:spPr>
        <p:txBody>
          <a:bodyPr/>
          <a:lstStyle/>
          <a:p>
            <a:pPr marL="285750" indent="-285750">
              <a:buFontTx/>
              <a:buChar char="-"/>
            </a:pPr>
            <a:r>
              <a:rPr lang="en-US" dirty="0">
                <a:effectLst/>
                <a:latin typeface="Arial" panose="020B0604020202020204" pitchFamily="34" charset="0"/>
              </a:rPr>
              <a:t>Main project objective is to prepare implementation of a CO2 geological storage pilot project at the mature Zar-3 oil and gas field in the Czech Republic (achieve implementation-ready stage)</a:t>
            </a:r>
            <a:endParaRPr lang="nb-NO" dirty="0"/>
          </a:p>
          <a:p>
            <a:pPr marL="285750" indent="-285750">
              <a:buFontTx/>
              <a:buChar char="-"/>
            </a:pPr>
            <a:r>
              <a:rPr lang="nb-NO" dirty="0"/>
              <a:t>Main </a:t>
            </a:r>
            <a:r>
              <a:rPr lang="nb-NO" dirty="0" err="1"/>
              <a:t>identified</a:t>
            </a:r>
            <a:r>
              <a:rPr lang="nb-NO" dirty="0"/>
              <a:t> </a:t>
            </a:r>
            <a:r>
              <a:rPr lang="nb-NO" dirty="0" err="1"/>
              <a:t>leakage</a:t>
            </a:r>
            <a:r>
              <a:rPr lang="nb-NO" dirty="0"/>
              <a:t> risk is from </a:t>
            </a:r>
            <a:r>
              <a:rPr lang="nb-NO" dirty="0" err="1"/>
              <a:t>abandoned</a:t>
            </a:r>
            <a:r>
              <a:rPr lang="nb-NO" dirty="0"/>
              <a:t> </a:t>
            </a:r>
            <a:r>
              <a:rPr lang="nb-NO" dirty="0" err="1"/>
              <a:t>wellbores</a:t>
            </a:r>
            <a:endParaRPr lang="nb-NO" dirty="0"/>
          </a:p>
          <a:p>
            <a:pPr marL="285750" indent="-285750">
              <a:buFontTx/>
              <a:buChar char="-"/>
            </a:pPr>
            <a:r>
              <a:rPr lang="nb-NO" dirty="0"/>
              <a:t>How </a:t>
            </a:r>
            <a:r>
              <a:rPr lang="nb-NO" dirty="0" err="1"/>
              <a:t>would</a:t>
            </a:r>
            <a:r>
              <a:rPr lang="nb-NO" dirty="0"/>
              <a:t> </a:t>
            </a:r>
            <a:r>
              <a:rPr lang="nb-NO" dirty="0" err="1"/>
              <a:t>leakage</a:t>
            </a:r>
            <a:r>
              <a:rPr lang="nb-NO" dirty="0"/>
              <a:t> </a:t>
            </a:r>
            <a:r>
              <a:rPr lang="nb-NO" dirty="0" err="1"/>
              <a:t>of</a:t>
            </a:r>
            <a:r>
              <a:rPr lang="nb-NO" dirty="0"/>
              <a:t> </a:t>
            </a:r>
            <a:r>
              <a:rPr lang="nb-NO" dirty="0" err="1"/>
              <a:t>natural</a:t>
            </a:r>
            <a:r>
              <a:rPr lang="nb-NO" dirty="0"/>
              <a:t> gas or CO2 disperse and </a:t>
            </a:r>
            <a:r>
              <a:rPr lang="nb-NO" dirty="0" err="1"/>
              <a:t>impact</a:t>
            </a:r>
            <a:r>
              <a:rPr lang="nb-NO" dirty="0"/>
              <a:t> on </a:t>
            </a:r>
            <a:r>
              <a:rPr lang="nb-NO" dirty="0" err="1"/>
              <a:t>surroundings</a:t>
            </a:r>
            <a:r>
              <a:rPr lang="nb-NO" dirty="0"/>
              <a:t>?</a:t>
            </a:r>
          </a:p>
        </p:txBody>
      </p:sp>
      <p:pic>
        <p:nvPicPr>
          <p:cNvPr id="9" name="Picture 8">
            <a:extLst>
              <a:ext uri="{FF2B5EF4-FFF2-40B4-BE49-F238E27FC236}">
                <a16:creationId xmlns:a16="http://schemas.microsoft.com/office/drawing/2014/main" id="{FDD489E8-FCC5-AD9C-F7CC-8CE0DDD9B62D}"/>
              </a:ext>
            </a:extLst>
          </p:cNvPr>
          <p:cNvPicPr>
            <a:picLocks noChangeAspect="1"/>
          </p:cNvPicPr>
          <p:nvPr/>
        </p:nvPicPr>
        <p:blipFill>
          <a:blip r:embed="rId2"/>
          <a:stretch>
            <a:fillRect/>
          </a:stretch>
        </p:blipFill>
        <p:spPr>
          <a:xfrm>
            <a:off x="169123" y="3636239"/>
            <a:ext cx="7463318" cy="2767298"/>
          </a:xfrm>
          <a:prstGeom prst="rect">
            <a:avLst/>
          </a:prstGeom>
        </p:spPr>
      </p:pic>
      <p:sp>
        <p:nvSpPr>
          <p:cNvPr id="10" name="TextBox 9">
            <a:extLst>
              <a:ext uri="{FF2B5EF4-FFF2-40B4-BE49-F238E27FC236}">
                <a16:creationId xmlns:a16="http://schemas.microsoft.com/office/drawing/2014/main" id="{B5E8BAE7-026F-8C2F-B608-54EA3165BEE2}"/>
              </a:ext>
            </a:extLst>
          </p:cNvPr>
          <p:cNvSpPr txBox="1"/>
          <p:nvPr/>
        </p:nvSpPr>
        <p:spPr>
          <a:xfrm>
            <a:off x="169123" y="6462440"/>
            <a:ext cx="7185493" cy="276999"/>
          </a:xfrm>
          <a:prstGeom prst="rect">
            <a:avLst/>
          </a:prstGeom>
          <a:noFill/>
        </p:spPr>
        <p:txBody>
          <a:bodyPr wrap="none" rtlCol="0">
            <a:spAutoFit/>
          </a:bodyPr>
          <a:lstStyle/>
          <a:p>
            <a:r>
              <a:rPr lang="nb-NO" sz="1200" dirty="0">
                <a:hlinkClick r:id="rId3"/>
              </a:rPr>
              <a:t>https://co2-spicer.geology.cz/sites/default/files/2023-01/Hladik-CO2-SPICER-GHGT-16_22-10-20_0.pdf</a:t>
            </a:r>
            <a:endParaRPr lang="nb-NO" sz="1200" dirty="0"/>
          </a:p>
        </p:txBody>
      </p:sp>
      <p:pic>
        <p:nvPicPr>
          <p:cNvPr id="14" name="Picture 13">
            <a:extLst>
              <a:ext uri="{FF2B5EF4-FFF2-40B4-BE49-F238E27FC236}">
                <a16:creationId xmlns:a16="http://schemas.microsoft.com/office/drawing/2014/main" id="{CAC8DAF3-B543-B87C-6BB5-4B93F860425A}"/>
              </a:ext>
            </a:extLst>
          </p:cNvPr>
          <p:cNvPicPr>
            <a:picLocks noChangeAspect="1"/>
          </p:cNvPicPr>
          <p:nvPr/>
        </p:nvPicPr>
        <p:blipFill>
          <a:blip r:embed="rId4"/>
          <a:stretch>
            <a:fillRect/>
          </a:stretch>
        </p:blipFill>
        <p:spPr>
          <a:xfrm>
            <a:off x="7735529" y="1392804"/>
            <a:ext cx="4456471" cy="2243435"/>
          </a:xfrm>
          <a:prstGeom prst="rect">
            <a:avLst/>
          </a:prstGeom>
        </p:spPr>
      </p:pic>
    </p:spTree>
    <p:extLst>
      <p:ext uri="{BB962C8B-B14F-4D97-AF65-F5344CB8AC3E}">
        <p14:creationId xmlns:p14="http://schemas.microsoft.com/office/powerpoint/2010/main" val="7441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BBFE-4B93-1CA9-6AAB-6A4F4EF6452F}"/>
              </a:ext>
            </a:extLst>
          </p:cNvPr>
          <p:cNvSpPr>
            <a:spLocks noGrp="1"/>
          </p:cNvSpPr>
          <p:nvPr>
            <p:ph type="title"/>
          </p:nvPr>
        </p:nvSpPr>
        <p:spPr>
          <a:xfrm>
            <a:off x="186184" y="118561"/>
            <a:ext cx="7827246" cy="1215717"/>
          </a:xfrm>
        </p:spPr>
        <p:txBody>
          <a:bodyPr/>
          <a:lstStyle/>
          <a:p>
            <a:r>
              <a:rPr lang="nb-NO" dirty="0"/>
              <a:t>CO2-SPICER: Risk </a:t>
            </a:r>
            <a:r>
              <a:rPr lang="nb-NO" dirty="0" err="1"/>
              <a:t>analysis</a:t>
            </a:r>
            <a:endParaRPr lang="nb-NO" dirty="0"/>
          </a:p>
        </p:txBody>
      </p:sp>
      <p:sp>
        <p:nvSpPr>
          <p:cNvPr id="3" name="Content Placeholder 2">
            <a:extLst>
              <a:ext uri="{FF2B5EF4-FFF2-40B4-BE49-F238E27FC236}">
                <a16:creationId xmlns:a16="http://schemas.microsoft.com/office/drawing/2014/main" id="{1C99262D-A636-F193-596A-7BF1154ACFBD}"/>
              </a:ext>
            </a:extLst>
          </p:cNvPr>
          <p:cNvSpPr>
            <a:spLocks noGrp="1"/>
          </p:cNvSpPr>
          <p:nvPr>
            <p:ph idx="1"/>
          </p:nvPr>
        </p:nvSpPr>
        <p:spPr>
          <a:xfrm>
            <a:off x="169123" y="949724"/>
            <a:ext cx="7220722" cy="2931811"/>
          </a:xfrm>
        </p:spPr>
        <p:txBody>
          <a:bodyPr/>
          <a:lstStyle/>
          <a:p>
            <a:pPr marL="285750" indent="-285750">
              <a:buFontTx/>
              <a:buChar char="-"/>
            </a:pPr>
            <a:r>
              <a:rPr lang="en-US" dirty="0">
                <a:effectLst/>
                <a:latin typeface="Arial" panose="020B0604020202020204" pitchFamily="34" charset="0"/>
              </a:rPr>
              <a:t>Collected data will be used to simulate leakage through abandoned wellbores, caprock, faults and spill points, next step will address the risk to various receptors</a:t>
            </a:r>
            <a:endParaRPr lang="nb-NO" dirty="0"/>
          </a:p>
        </p:txBody>
      </p:sp>
      <p:sp>
        <p:nvSpPr>
          <p:cNvPr id="10" name="TextBox 9">
            <a:extLst>
              <a:ext uri="{FF2B5EF4-FFF2-40B4-BE49-F238E27FC236}">
                <a16:creationId xmlns:a16="http://schemas.microsoft.com/office/drawing/2014/main" id="{B5E8BAE7-026F-8C2F-B608-54EA3165BEE2}"/>
              </a:ext>
            </a:extLst>
          </p:cNvPr>
          <p:cNvSpPr txBox="1"/>
          <p:nvPr/>
        </p:nvSpPr>
        <p:spPr>
          <a:xfrm>
            <a:off x="169123" y="6462440"/>
            <a:ext cx="7185493" cy="276999"/>
          </a:xfrm>
          <a:prstGeom prst="rect">
            <a:avLst/>
          </a:prstGeom>
          <a:noFill/>
        </p:spPr>
        <p:txBody>
          <a:bodyPr wrap="none" rtlCol="0">
            <a:spAutoFit/>
          </a:bodyPr>
          <a:lstStyle/>
          <a:p>
            <a:r>
              <a:rPr lang="nb-NO" sz="1200" dirty="0">
                <a:hlinkClick r:id="rId2"/>
              </a:rPr>
              <a:t>https://co2-spicer.geology.cz/sites/default/files/2023-01/Hladik-CO2-SPICER-GHGT-16_22-10-20_0.pdf</a:t>
            </a:r>
            <a:endParaRPr lang="nb-NO" sz="1200" dirty="0"/>
          </a:p>
        </p:txBody>
      </p:sp>
      <p:pic>
        <p:nvPicPr>
          <p:cNvPr id="4" name="Picture 10" descr="Diagram&#10;&#10;Description automatically generated">
            <a:extLst>
              <a:ext uri="{FF2B5EF4-FFF2-40B4-BE49-F238E27FC236}">
                <a16:creationId xmlns:a16="http://schemas.microsoft.com/office/drawing/2014/main" id="{0EEAFF4F-8C55-8716-A7FE-3D01DDAF4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595" y="2342038"/>
            <a:ext cx="3530712" cy="353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D2BD04E-3FE6-684C-390A-BA980A5C64D1}"/>
              </a:ext>
            </a:extLst>
          </p:cNvPr>
          <p:cNvPicPr>
            <a:picLocks noChangeAspect="1"/>
          </p:cNvPicPr>
          <p:nvPr/>
        </p:nvPicPr>
        <p:blipFill>
          <a:blip r:embed="rId4"/>
          <a:stretch>
            <a:fillRect/>
          </a:stretch>
        </p:blipFill>
        <p:spPr>
          <a:xfrm>
            <a:off x="8027944" y="1748439"/>
            <a:ext cx="1714500" cy="542925"/>
          </a:xfrm>
          <a:prstGeom prst="rect">
            <a:avLst/>
          </a:prstGeom>
        </p:spPr>
      </p:pic>
      <p:sp>
        <p:nvSpPr>
          <p:cNvPr id="6" name="TextBox 5">
            <a:extLst>
              <a:ext uri="{FF2B5EF4-FFF2-40B4-BE49-F238E27FC236}">
                <a16:creationId xmlns:a16="http://schemas.microsoft.com/office/drawing/2014/main" id="{019D6E46-B6D7-6307-0085-CFB3B517F113}"/>
              </a:ext>
            </a:extLst>
          </p:cNvPr>
          <p:cNvSpPr txBox="1"/>
          <p:nvPr/>
        </p:nvSpPr>
        <p:spPr>
          <a:xfrm>
            <a:off x="9670951" y="1820423"/>
            <a:ext cx="2351926" cy="369332"/>
          </a:xfrm>
          <a:prstGeom prst="rect">
            <a:avLst/>
          </a:prstGeom>
          <a:noFill/>
        </p:spPr>
        <p:txBody>
          <a:bodyPr wrap="none" rtlCol="0">
            <a:spAutoFit/>
          </a:bodyPr>
          <a:lstStyle/>
          <a:p>
            <a:r>
              <a:rPr lang="nb-NO" b="1" dirty="0">
                <a:solidFill>
                  <a:schemeClr val="accent1">
                    <a:lumMod val="75000"/>
                    <a:lumOff val="25000"/>
                  </a:schemeClr>
                </a:solidFill>
              </a:rPr>
              <a:t>: WP6 Risk </a:t>
            </a:r>
            <a:r>
              <a:rPr lang="nb-NO" b="1" dirty="0" err="1">
                <a:solidFill>
                  <a:schemeClr val="accent1">
                    <a:lumMod val="75000"/>
                    <a:lumOff val="25000"/>
                  </a:schemeClr>
                </a:solidFill>
              </a:rPr>
              <a:t>analysis</a:t>
            </a:r>
            <a:endParaRPr lang="nb-NO" b="1" dirty="0">
              <a:solidFill>
                <a:schemeClr val="accent1">
                  <a:lumMod val="75000"/>
                  <a:lumOff val="25000"/>
                </a:schemeClr>
              </a:solidFill>
            </a:endParaRPr>
          </a:p>
        </p:txBody>
      </p:sp>
      <p:sp>
        <p:nvSpPr>
          <p:cNvPr id="7" name="TextBox 6">
            <a:extLst>
              <a:ext uri="{FF2B5EF4-FFF2-40B4-BE49-F238E27FC236}">
                <a16:creationId xmlns:a16="http://schemas.microsoft.com/office/drawing/2014/main" id="{8B17C47D-B5AC-F236-5DB8-0211EA056F37}"/>
              </a:ext>
            </a:extLst>
          </p:cNvPr>
          <p:cNvSpPr txBox="1"/>
          <p:nvPr/>
        </p:nvSpPr>
        <p:spPr>
          <a:xfrm>
            <a:off x="8885194" y="5882178"/>
            <a:ext cx="1438214" cy="307777"/>
          </a:xfrm>
          <a:prstGeom prst="rect">
            <a:avLst/>
          </a:prstGeom>
          <a:noFill/>
        </p:spPr>
        <p:txBody>
          <a:bodyPr wrap="none" rtlCol="0">
            <a:spAutoFit/>
          </a:bodyPr>
          <a:lstStyle/>
          <a:p>
            <a:r>
              <a:rPr lang="nb-NO" sz="1400" i="1" dirty="0"/>
              <a:t>ISO31000:2018</a:t>
            </a:r>
          </a:p>
        </p:txBody>
      </p:sp>
      <p:pic>
        <p:nvPicPr>
          <p:cNvPr id="11" name="Picture 10">
            <a:extLst>
              <a:ext uri="{FF2B5EF4-FFF2-40B4-BE49-F238E27FC236}">
                <a16:creationId xmlns:a16="http://schemas.microsoft.com/office/drawing/2014/main" id="{92F7D8CD-444C-BB76-CA40-7C9B0ABA5AC7}"/>
              </a:ext>
            </a:extLst>
          </p:cNvPr>
          <p:cNvPicPr>
            <a:picLocks noChangeAspect="1"/>
          </p:cNvPicPr>
          <p:nvPr/>
        </p:nvPicPr>
        <p:blipFill>
          <a:blip r:embed="rId5"/>
          <a:stretch>
            <a:fillRect/>
          </a:stretch>
        </p:blipFill>
        <p:spPr>
          <a:xfrm>
            <a:off x="285244" y="2100718"/>
            <a:ext cx="6255515" cy="4361722"/>
          </a:xfrm>
          <a:prstGeom prst="rect">
            <a:avLst/>
          </a:prstGeom>
        </p:spPr>
      </p:pic>
    </p:spTree>
    <p:extLst>
      <p:ext uri="{BB962C8B-B14F-4D97-AF65-F5344CB8AC3E}">
        <p14:creationId xmlns:p14="http://schemas.microsoft.com/office/powerpoint/2010/main" val="1962601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A4E5C25-44F4-EAFE-3CFB-1F87CACEBA92}"/>
              </a:ext>
            </a:extLst>
          </p:cNvPr>
          <p:cNvPicPr>
            <a:picLocks noChangeAspect="1"/>
          </p:cNvPicPr>
          <p:nvPr/>
        </p:nvPicPr>
        <p:blipFill>
          <a:blip r:embed="rId2"/>
          <a:stretch>
            <a:fillRect/>
          </a:stretch>
        </p:blipFill>
        <p:spPr>
          <a:xfrm>
            <a:off x="5578358" y="1828800"/>
            <a:ext cx="6616195" cy="4819039"/>
          </a:xfrm>
          <a:prstGeom prst="rect">
            <a:avLst/>
          </a:prstGeom>
        </p:spPr>
      </p:pic>
      <p:sp>
        <p:nvSpPr>
          <p:cNvPr id="2" name="Title 1">
            <a:extLst>
              <a:ext uri="{FF2B5EF4-FFF2-40B4-BE49-F238E27FC236}">
                <a16:creationId xmlns:a16="http://schemas.microsoft.com/office/drawing/2014/main" id="{628CBBFE-4B93-1CA9-6AAB-6A4F4EF6452F}"/>
              </a:ext>
            </a:extLst>
          </p:cNvPr>
          <p:cNvSpPr>
            <a:spLocks noGrp="1"/>
          </p:cNvSpPr>
          <p:nvPr>
            <p:ph type="title"/>
          </p:nvPr>
        </p:nvSpPr>
        <p:spPr>
          <a:xfrm>
            <a:off x="186184" y="118561"/>
            <a:ext cx="8593922" cy="1215717"/>
          </a:xfrm>
        </p:spPr>
        <p:txBody>
          <a:bodyPr/>
          <a:lstStyle/>
          <a:p>
            <a:r>
              <a:rPr lang="nb-NO" dirty="0"/>
              <a:t>CO2-SPICER: Site </a:t>
            </a:r>
            <a:r>
              <a:rPr lang="nb-NO" dirty="0" err="1"/>
              <a:t>storage</a:t>
            </a:r>
            <a:r>
              <a:rPr lang="nb-NO" dirty="0"/>
              <a:t> </a:t>
            </a:r>
            <a:r>
              <a:rPr lang="nb-NO" dirty="0" err="1"/>
              <a:t>integrity</a:t>
            </a:r>
            <a:endParaRPr lang="nb-NO" dirty="0"/>
          </a:p>
        </p:txBody>
      </p:sp>
      <p:sp>
        <p:nvSpPr>
          <p:cNvPr id="3" name="Content Placeholder 2">
            <a:extLst>
              <a:ext uri="{FF2B5EF4-FFF2-40B4-BE49-F238E27FC236}">
                <a16:creationId xmlns:a16="http://schemas.microsoft.com/office/drawing/2014/main" id="{1C99262D-A636-F193-596A-7BF1154ACFBD}"/>
              </a:ext>
            </a:extLst>
          </p:cNvPr>
          <p:cNvSpPr>
            <a:spLocks noGrp="1"/>
          </p:cNvSpPr>
          <p:nvPr>
            <p:ph idx="1"/>
          </p:nvPr>
        </p:nvSpPr>
        <p:spPr>
          <a:xfrm>
            <a:off x="169123" y="949724"/>
            <a:ext cx="7220722" cy="1032517"/>
          </a:xfrm>
        </p:spPr>
        <p:txBody>
          <a:bodyPr/>
          <a:lstStyle/>
          <a:p>
            <a:pPr marL="285750" indent="-285750">
              <a:buFontTx/>
              <a:buChar char="-"/>
            </a:pPr>
            <a:r>
              <a:rPr lang="en-US" dirty="0">
                <a:effectLst/>
                <a:latin typeface="Arial" panose="020B0604020202020204" pitchFamily="34" charset="0"/>
              </a:rPr>
              <a:t>Determining most likely point of leakage and possible magnitude, as a basis for estimating possible concentrations of released gas</a:t>
            </a:r>
            <a:endParaRPr lang="nb-NO" dirty="0"/>
          </a:p>
        </p:txBody>
      </p:sp>
      <p:sp>
        <p:nvSpPr>
          <p:cNvPr id="10" name="TextBox 9">
            <a:extLst>
              <a:ext uri="{FF2B5EF4-FFF2-40B4-BE49-F238E27FC236}">
                <a16:creationId xmlns:a16="http://schemas.microsoft.com/office/drawing/2014/main" id="{B5E8BAE7-026F-8C2F-B608-54EA3165BEE2}"/>
              </a:ext>
            </a:extLst>
          </p:cNvPr>
          <p:cNvSpPr txBox="1"/>
          <p:nvPr/>
        </p:nvSpPr>
        <p:spPr>
          <a:xfrm>
            <a:off x="169123" y="6462440"/>
            <a:ext cx="7185493" cy="276999"/>
          </a:xfrm>
          <a:prstGeom prst="rect">
            <a:avLst/>
          </a:prstGeom>
          <a:noFill/>
        </p:spPr>
        <p:txBody>
          <a:bodyPr wrap="none" rtlCol="0">
            <a:spAutoFit/>
          </a:bodyPr>
          <a:lstStyle/>
          <a:p>
            <a:r>
              <a:rPr lang="nb-NO" sz="1200" dirty="0">
                <a:hlinkClick r:id="rId3"/>
              </a:rPr>
              <a:t>https://co2-spicer.geology.cz/sites/default/files/2023-01/Hladik-CO2-SPICER-GHGT-16_22-10-20_0.pdf</a:t>
            </a:r>
            <a:endParaRPr lang="nb-NO" sz="1200" dirty="0"/>
          </a:p>
        </p:txBody>
      </p:sp>
      <p:pic>
        <p:nvPicPr>
          <p:cNvPr id="17" name="Picture 16">
            <a:extLst>
              <a:ext uri="{FF2B5EF4-FFF2-40B4-BE49-F238E27FC236}">
                <a16:creationId xmlns:a16="http://schemas.microsoft.com/office/drawing/2014/main" id="{DEB0D7AD-F7E8-0E3A-E0FD-05178909E546}"/>
              </a:ext>
            </a:extLst>
          </p:cNvPr>
          <p:cNvPicPr>
            <a:picLocks noChangeAspect="1"/>
          </p:cNvPicPr>
          <p:nvPr/>
        </p:nvPicPr>
        <p:blipFill>
          <a:blip r:embed="rId4"/>
          <a:stretch>
            <a:fillRect/>
          </a:stretch>
        </p:blipFill>
        <p:spPr>
          <a:xfrm>
            <a:off x="1529438" y="2074409"/>
            <a:ext cx="4114800" cy="4276725"/>
          </a:xfrm>
          <a:prstGeom prst="rect">
            <a:avLst/>
          </a:prstGeom>
        </p:spPr>
      </p:pic>
      <p:pic>
        <p:nvPicPr>
          <p:cNvPr id="19" name="Picture 18">
            <a:extLst>
              <a:ext uri="{FF2B5EF4-FFF2-40B4-BE49-F238E27FC236}">
                <a16:creationId xmlns:a16="http://schemas.microsoft.com/office/drawing/2014/main" id="{4CB5864A-F87B-6CD9-9E1B-47336CFFF58F}"/>
              </a:ext>
            </a:extLst>
          </p:cNvPr>
          <p:cNvPicPr>
            <a:picLocks noChangeAspect="1"/>
          </p:cNvPicPr>
          <p:nvPr/>
        </p:nvPicPr>
        <p:blipFill>
          <a:blip r:embed="rId5"/>
          <a:stretch>
            <a:fillRect/>
          </a:stretch>
        </p:blipFill>
        <p:spPr>
          <a:xfrm>
            <a:off x="469563" y="2074409"/>
            <a:ext cx="1059875" cy="4111034"/>
          </a:xfrm>
          <a:prstGeom prst="rect">
            <a:avLst/>
          </a:prstGeom>
        </p:spPr>
      </p:pic>
      <p:pic>
        <p:nvPicPr>
          <p:cNvPr id="24" name="Picture 23" descr="Logo&#10;&#10;Description automatically generated">
            <a:extLst>
              <a:ext uri="{FF2B5EF4-FFF2-40B4-BE49-F238E27FC236}">
                <a16:creationId xmlns:a16="http://schemas.microsoft.com/office/drawing/2014/main" id="{68A1119C-911A-1C4E-87DA-AD94F15F1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358" y="2138734"/>
            <a:ext cx="1332443" cy="694996"/>
          </a:xfrm>
          <a:prstGeom prst="rect">
            <a:avLst/>
          </a:prstGeom>
        </p:spPr>
      </p:pic>
    </p:spTree>
    <p:extLst>
      <p:ext uri="{BB962C8B-B14F-4D97-AF65-F5344CB8AC3E}">
        <p14:creationId xmlns:p14="http://schemas.microsoft.com/office/powerpoint/2010/main" val="1450543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BBFE-4B93-1CA9-6AAB-6A4F4EF6452F}"/>
              </a:ext>
            </a:extLst>
          </p:cNvPr>
          <p:cNvSpPr>
            <a:spLocks noGrp="1"/>
          </p:cNvSpPr>
          <p:nvPr>
            <p:ph type="title"/>
          </p:nvPr>
        </p:nvSpPr>
        <p:spPr>
          <a:xfrm>
            <a:off x="186184" y="118561"/>
            <a:ext cx="7827246" cy="1215717"/>
          </a:xfrm>
        </p:spPr>
        <p:txBody>
          <a:bodyPr/>
          <a:lstStyle/>
          <a:p>
            <a:r>
              <a:rPr lang="nb-NO" dirty="0"/>
              <a:t>CO2-SPICER: </a:t>
            </a:r>
            <a:r>
              <a:rPr lang="nb-NO" dirty="0" err="1"/>
              <a:t>Release</a:t>
            </a:r>
            <a:r>
              <a:rPr lang="nb-NO" dirty="0"/>
              <a:t> scenarios</a:t>
            </a:r>
          </a:p>
        </p:txBody>
      </p:sp>
      <p:sp>
        <p:nvSpPr>
          <p:cNvPr id="3" name="Content Placeholder 2">
            <a:extLst>
              <a:ext uri="{FF2B5EF4-FFF2-40B4-BE49-F238E27FC236}">
                <a16:creationId xmlns:a16="http://schemas.microsoft.com/office/drawing/2014/main" id="{1C99262D-A636-F193-596A-7BF1154ACFBD}"/>
              </a:ext>
            </a:extLst>
          </p:cNvPr>
          <p:cNvSpPr>
            <a:spLocks noGrp="1"/>
          </p:cNvSpPr>
          <p:nvPr>
            <p:ph idx="1"/>
          </p:nvPr>
        </p:nvSpPr>
        <p:spPr>
          <a:xfrm>
            <a:off x="169123" y="949724"/>
            <a:ext cx="7220722" cy="1032517"/>
          </a:xfrm>
        </p:spPr>
        <p:txBody>
          <a:bodyPr/>
          <a:lstStyle/>
          <a:p>
            <a:pPr marL="285750" indent="-285750">
              <a:buFontTx/>
              <a:buChar char="-"/>
            </a:pPr>
            <a:r>
              <a:rPr lang="en-US" dirty="0">
                <a:effectLst/>
                <a:latin typeface="Arial" panose="020B0604020202020204" pitchFamily="34" charset="0"/>
              </a:rPr>
              <a:t>Release scenarios can in turn be used as a basis for determining possible consequences for risk receptors, and as a basis for evaluating acceptable risk.</a:t>
            </a:r>
            <a:endParaRPr lang="nb-NO" dirty="0"/>
          </a:p>
        </p:txBody>
      </p:sp>
      <p:sp>
        <p:nvSpPr>
          <p:cNvPr id="10" name="TextBox 9">
            <a:extLst>
              <a:ext uri="{FF2B5EF4-FFF2-40B4-BE49-F238E27FC236}">
                <a16:creationId xmlns:a16="http://schemas.microsoft.com/office/drawing/2014/main" id="{B5E8BAE7-026F-8C2F-B608-54EA3165BEE2}"/>
              </a:ext>
            </a:extLst>
          </p:cNvPr>
          <p:cNvSpPr txBox="1"/>
          <p:nvPr/>
        </p:nvSpPr>
        <p:spPr>
          <a:xfrm>
            <a:off x="169123" y="6462440"/>
            <a:ext cx="7185493" cy="276999"/>
          </a:xfrm>
          <a:prstGeom prst="rect">
            <a:avLst/>
          </a:prstGeom>
          <a:noFill/>
        </p:spPr>
        <p:txBody>
          <a:bodyPr wrap="none" rtlCol="0">
            <a:spAutoFit/>
          </a:bodyPr>
          <a:lstStyle/>
          <a:p>
            <a:r>
              <a:rPr lang="nb-NO" sz="1200" dirty="0">
                <a:hlinkClick r:id="rId2"/>
              </a:rPr>
              <a:t>https://co2-spicer.geology.cz/sites/default/files/2023-01/Hladik-CO2-SPICER-GHGT-16_22-10-20_0.pdf</a:t>
            </a:r>
            <a:endParaRPr lang="nb-NO" sz="1200" dirty="0"/>
          </a:p>
        </p:txBody>
      </p:sp>
      <p:pic>
        <p:nvPicPr>
          <p:cNvPr id="5" name="Picture 4">
            <a:extLst>
              <a:ext uri="{FF2B5EF4-FFF2-40B4-BE49-F238E27FC236}">
                <a16:creationId xmlns:a16="http://schemas.microsoft.com/office/drawing/2014/main" id="{3EA44702-ABA9-C765-BF7B-D9CFA46DF8DE}"/>
              </a:ext>
            </a:extLst>
          </p:cNvPr>
          <p:cNvPicPr>
            <a:picLocks noChangeAspect="1"/>
          </p:cNvPicPr>
          <p:nvPr/>
        </p:nvPicPr>
        <p:blipFill>
          <a:blip r:embed="rId3"/>
          <a:stretch>
            <a:fillRect/>
          </a:stretch>
        </p:blipFill>
        <p:spPr>
          <a:xfrm>
            <a:off x="0" y="2136210"/>
            <a:ext cx="8182947" cy="2937792"/>
          </a:xfrm>
          <a:prstGeom prst="rect">
            <a:avLst/>
          </a:prstGeom>
        </p:spPr>
      </p:pic>
      <p:pic>
        <p:nvPicPr>
          <p:cNvPr id="6" name="Picture 5" descr="Table&#10;&#10;Description automatically generated">
            <a:extLst>
              <a:ext uri="{FF2B5EF4-FFF2-40B4-BE49-F238E27FC236}">
                <a16:creationId xmlns:a16="http://schemas.microsoft.com/office/drawing/2014/main" id="{3BFD0575-9491-E3C4-6C8E-EDCEA7523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82" y="2136211"/>
            <a:ext cx="2511917" cy="129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20" descr="Family with two children outline">
            <a:extLst>
              <a:ext uri="{FF2B5EF4-FFF2-40B4-BE49-F238E27FC236}">
                <a16:creationId xmlns:a16="http://schemas.microsoft.com/office/drawing/2014/main" id="{50477927-458C-A85A-AEC4-C681D20220C2}"/>
              </a:ext>
            </a:extLst>
          </p:cNvPr>
          <p:cNvPicPr>
            <a:picLocks noChangeAspect="1"/>
          </p:cNvPicPr>
          <p:nvPr/>
        </p:nvPicPr>
        <p:blipFill>
          <a:blip r:embed="rId5"/>
          <a:stretch>
            <a:fillRect/>
          </a:stretch>
        </p:blipFill>
        <p:spPr>
          <a:xfrm>
            <a:off x="9749950" y="3504358"/>
            <a:ext cx="638175" cy="636588"/>
          </a:xfrm>
          <a:prstGeom prst="rect">
            <a:avLst/>
          </a:prstGeom>
        </p:spPr>
      </p:pic>
      <p:pic>
        <p:nvPicPr>
          <p:cNvPr id="11" name="Graphic 22" descr="Road outline">
            <a:extLst>
              <a:ext uri="{FF2B5EF4-FFF2-40B4-BE49-F238E27FC236}">
                <a16:creationId xmlns:a16="http://schemas.microsoft.com/office/drawing/2014/main" id="{0C2ACF28-A861-86D8-23D5-6F6BC66D69E4}"/>
              </a:ext>
            </a:extLst>
          </p:cNvPr>
          <p:cNvPicPr>
            <a:picLocks noChangeAspect="1"/>
          </p:cNvPicPr>
          <p:nvPr/>
        </p:nvPicPr>
        <p:blipFill>
          <a:blip r:embed="rId6"/>
          <a:stretch>
            <a:fillRect/>
          </a:stretch>
        </p:blipFill>
        <p:spPr>
          <a:xfrm>
            <a:off x="9778525" y="4140946"/>
            <a:ext cx="581025" cy="581025"/>
          </a:xfrm>
          <a:prstGeom prst="rect">
            <a:avLst/>
          </a:prstGeom>
        </p:spPr>
      </p:pic>
      <p:pic>
        <p:nvPicPr>
          <p:cNvPr id="12" name="Graphic 27" descr="Fox outline">
            <a:extLst>
              <a:ext uri="{FF2B5EF4-FFF2-40B4-BE49-F238E27FC236}">
                <a16:creationId xmlns:a16="http://schemas.microsoft.com/office/drawing/2014/main" id="{5615293E-E7D0-765D-465B-4BF72DE5C4E9}"/>
              </a:ext>
            </a:extLst>
          </p:cNvPr>
          <p:cNvPicPr>
            <a:picLocks noChangeAspect="1"/>
          </p:cNvPicPr>
          <p:nvPr/>
        </p:nvPicPr>
        <p:blipFill>
          <a:blip r:embed="rId7"/>
          <a:stretch>
            <a:fillRect/>
          </a:stretch>
        </p:blipFill>
        <p:spPr>
          <a:xfrm>
            <a:off x="9749950" y="4682283"/>
            <a:ext cx="638175" cy="638175"/>
          </a:xfrm>
          <a:prstGeom prst="rect">
            <a:avLst/>
          </a:prstGeom>
        </p:spPr>
      </p:pic>
      <p:pic>
        <p:nvPicPr>
          <p:cNvPr id="13" name="Graphic 30" descr="Factory outline">
            <a:extLst>
              <a:ext uri="{FF2B5EF4-FFF2-40B4-BE49-F238E27FC236}">
                <a16:creationId xmlns:a16="http://schemas.microsoft.com/office/drawing/2014/main" id="{39499B97-301F-337F-1236-B8461359DD0B}"/>
              </a:ext>
            </a:extLst>
          </p:cNvPr>
          <p:cNvPicPr>
            <a:picLocks noChangeAspect="1"/>
          </p:cNvPicPr>
          <p:nvPr/>
        </p:nvPicPr>
        <p:blipFill>
          <a:blip r:embed="rId8"/>
          <a:stretch>
            <a:fillRect/>
          </a:stretch>
        </p:blipFill>
        <p:spPr>
          <a:xfrm>
            <a:off x="10713562" y="3766296"/>
            <a:ext cx="608013" cy="608012"/>
          </a:xfrm>
          <a:prstGeom prst="rect">
            <a:avLst/>
          </a:prstGeom>
        </p:spPr>
      </p:pic>
      <p:pic>
        <p:nvPicPr>
          <p:cNvPr id="14" name="Graphic 32" descr="City outline">
            <a:extLst>
              <a:ext uri="{FF2B5EF4-FFF2-40B4-BE49-F238E27FC236}">
                <a16:creationId xmlns:a16="http://schemas.microsoft.com/office/drawing/2014/main" id="{4DE5CFA1-9F8D-F772-8567-FDF47F6134D7}"/>
              </a:ext>
            </a:extLst>
          </p:cNvPr>
          <p:cNvPicPr>
            <a:picLocks noChangeAspect="1"/>
          </p:cNvPicPr>
          <p:nvPr/>
        </p:nvPicPr>
        <p:blipFill>
          <a:blip r:embed="rId9"/>
          <a:stretch>
            <a:fillRect/>
          </a:stretch>
        </p:blipFill>
        <p:spPr>
          <a:xfrm>
            <a:off x="10689750" y="4598146"/>
            <a:ext cx="608012" cy="608012"/>
          </a:xfrm>
          <a:prstGeom prst="rect">
            <a:avLst/>
          </a:prstGeom>
        </p:spPr>
      </p:pic>
      <p:sp>
        <p:nvSpPr>
          <p:cNvPr id="15" name="Arrow: Right 14">
            <a:extLst>
              <a:ext uri="{FF2B5EF4-FFF2-40B4-BE49-F238E27FC236}">
                <a16:creationId xmlns:a16="http://schemas.microsoft.com/office/drawing/2014/main" id="{3D8C1DC3-ECEE-DAE5-0330-97B91869A00F}"/>
              </a:ext>
            </a:extLst>
          </p:cNvPr>
          <p:cNvSpPr/>
          <p:nvPr/>
        </p:nvSpPr>
        <p:spPr>
          <a:xfrm>
            <a:off x="8266922" y="3167809"/>
            <a:ext cx="849086" cy="973137"/>
          </a:xfrm>
          <a:prstGeom prst="rightArrow">
            <a:avLst/>
          </a:prstGeom>
          <a:solidFill>
            <a:schemeClr val="accent1">
              <a:lumMod val="10000"/>
              <a:lumOff val="9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87319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7B02-8C47-AA07-0ED1-C2B322C523DC}"/>
              </a:ext>
            </a:extLst>
          </p:cNvPr>
          <p:cNvSpPr>
            <a:spLocks noGrp="1"/>
          </p:cNvSpPr>
          <p:nvPr>
            <p:ph type="title"/>
          </p:nvPr>
        </p:nvSpPr>
        <p:spPr/>
        <p:txBody>
          <a:bodyPr/>
          <a:lstStyle/>
          <a:p>
            <a:r>
              <a:rPr lang="nb-NO" dirty="0"/>
              <a:t>ELEXIA</a:t>
            </a:r>
          </a:p>
        </p:txBody>
      </p:sp>
      <p:sp>
        <p:nvSpPr>
          <p:cNvPr id="3" name="Text Placeholder 2">
            <a:extLst>
              <a:ext uri="{FF2B5EF4-FFF2-40B4-BE49-F238E27FC236}">
                <a16:creationId xmlns:a16="http://schemas.microsoft.com/office/drawing/2014/main" id="{15D172DD-6972-7F19-25CF-82A21B639D21}"/>
              </a:ext>
            </a:extLst>
          </p:cNvPr>
          <p:cNvSpPr>
            <a:spLocks noGrp="1"/>
          </p:cNvSpPr>
          <p:nvPr>
            <p:ph type="body" idx="1"/>
          </p:nvPr>
        </p:nvSpPr>
        <p:spPr/>
        <p:txBody>
          <a:bodyPr/>
          <a:lstStyle/>
          <a:p>
            <a:r>
              <a:rPr lang="nb-NO" dirty="0" err="1"/>
              <a:t>Reliability</a:t>
            </a:r>
            <a:r>
              <a:rPr lang="nb-NO" dirty="0"/>
              <a:t> </a:t>
            </a:r>
            <a:r>
              <a:rPr lang="nb-NO" dirty="0" err="1"/>
              <a:t>of</a:t>
            </a:r>
            <a:r>
              <a:rPr lang="nb-NO" dirty="0"/>
              <a:t> energy </a:t>
            </a:r>
            <a:r>
              <a:rPr lang="nb-NO" dirty="0" err="1"/>
              <a:t>supply</a:t>
            </a:r>
            <a:r>
              <a:rPr lang="nb-NO" dirty="0"/>
              <a:t> </a:t>
            </a:r>
            <a:r>
              <a:rPr lang="nb-NO" dirty="0" err="1"/>
              <a:t>across</a:t>
            </a:r>
            <a:r>
              <a:rPr lang="nb-NO" dirty="0"/>
              <a:t> </a:t>
            </a:r>
            <a:r>
              <a:rPr lang="nb-NO" dirty="0" err="1"/>
              <a:t>sectors</a:t>
            </a:r>
            <a:r>
              <a:rPr lang="nb-NO" dirty="0"/>
              <a:t> and </a:t>
            </a:r>
            <a:r>
              <a:rPr lang="nb-NO" dirty="0" err="1"/>
              <a:t>vectors</a:t>
            </a:r>
            <a:endParaRPr lang="nb-NO" dirty="0"/>
          </a:p>
        </p:txBody>
      </p:sp>
    </p:spTree>
    <p:extLst>
      <p:ext uri="{BB962C8B-B14F-4D97-AF65-F5344CB8AC3E}">
        <p14:creationId xmlns:p14="http://schemas.microsoft.com/office/powerpoint/2010/main" val="402118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C3C8-9B88-DA13-2AD8-1C120BF63E72}"/>
              </a:ext>
            </a:extLst>
          </p:cNvPr>
          <p:cNvSpPr>
            <a:spLocks noGrp="1"/>
          </p:cNvSpPr>
          <p:nvPr>
            <p:ph type="title"/>
          </p:nvPr>
        </p:nvSpPr>
        <p:spPr>
          <a:xfrm>
            <a:off x="169291" y="24073"/>
            <a:ext cx="7008139" cy="879577"/>
          </a:xfrm>
        </p:spPr>
        <p:txBody>
          <a:bodyPr/>
          <a:lstStyle/>
          <a:p>
            <a:r>
              <a:rPr lang="nb-NO" dirty="0"/>
              <a:t>ELEXIA T2.3.4: High-</a:t>
            </a:r>
            <a:r>
              <a:rPr lang="nb-NO" dirty="0" err="1"/>
              <a:t>level</a:t>
            </a:r>
            <a:r>
              <a:rPr lang="nb-NO" dirty="0"/>
              <a:t> </a:t>
            </a:r>
            <a:r>
              <a:rPr lang="nb-NO" dirty="0" err="1"/>
              <a:t>concept</a:t>
            </a:r>
            <a:endParaRPr lang="nb-NO" dirty="0"/>
          </a:p>
        </p:txBody>
      </p:sp>
      <p:pic>
        <p:nvPicPr>
          <p:cNvPr id="19" name="Content Placeholder 18" descr="Monitor outline">
            <a:extLst>
              <a:ext uri="{FF2B5EF4-FFF2-40B4-BE49-F238E27FC236}">
                <a16:creationId xmlns:a16="http://schemas.microsoft.com/office/drawing/2014/main" id="{6062924B-4EC0-DE2F-9F38-0C9D3158F84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1347" y="2258009"/>
            <a:ext cx="4739951" cy="4492042"/>
          </a:xfrm>
        </p:spPr>
      </p:pic>
      <p:pic>
        <p:nvPicPr>
          <p:cNvPr id="5" name="Picture 4">
            <a:extLst>
              <a:ext uri="{FF2B5EF4-FFF2-40B4-BE49-F238E27FC236}">
                <a16:creationId xmlns:a16="http://schemas.microsoft.com/office/drawing/2014/main" id="{CA14E0BE-B5A8-D6F4-4D7F-5D4F0042A4AF}"/>
              </a:ext>
            </a:extLst>
          </p:cNvPr>
          <p:cNvPicPr>
            <a:picLocks noChangeAspect="1"/>
          </p:cNvPicPr>
          <p:nvPr/>
        </p:nvPicPr>
        <p:blipFill>
          <a:blip r:embed="rId4"/>
          <a:stretch>
            <a:fillRect/>
          </a:stretch>
        </p:blipFill>
        <p:spPr>
          <a:xfrm>
            <a:off x="376724" y="979201"/>
            <a:ext cx="5296289" cy="2960098"/>
          </a:xfrm>
          <a:prstGeom prst="rect">
            <a:avLst/>
          </a:prstGeom>
        </p:spPr>
      </p:pic>
      <p:sp>
        <p:nvSpPr>
          <p:cNvPr id="6" name="TextBox 5">
            <a:extLst>
              <a:ext uri="{FF2B5EF4-FFF2-40B4-BE49-F238E27FC236}">
                <a16:creationId xmlns:a16="http://schemas.microsoft.com/office/drawing/2014/main" id="{584E0212-EDA6-9C1F-B36C-83E99CD897E2}"/>
              </a:ext>
            </a:extLst>
          </p:cNvPr>
          <p:cNvSpPr txBox="1"/>
          <p:nvPr/>
        </p:nvSpPr>
        <p:spPr>
          <a:xfrm>
            <a:off x="1543505" y="725120"/>
            <a:ext cx="3746538" cy="261610"/>
          </a:xfrm>
          <a:prstGeom prst="rect">
            <a:avLst/>
          </a:prstGeom>
          <a:solidFill>
            <a:schemeClr val="accent5">
              <a:lumMod val="10000"/>
              <a:lumOff val="90000"/>
            </a:schemeClr>
          </a:solidFill>
        </p:spPr>
        <p:txBody>
          <a:bodyPr wrap="none" rtlCol="0">
            <a:spAutoFit/>
          </a:bodyPr>
          <a:lstStyle/>
          <a:p>
            <a:r>
              <a:rPr lang="nb-NO" sz="1100" b="1" i="1" dirty="0"/>
              <a:t>Real </a:t>
            </a:r>
            <a:r>
              <a:rPr lang="nb-NO" sz="1100" b="1" i="1" dirty="0" err="1"/>
              <a:t>world</a:t>
            </a:r>
            <a:r>
              <a:rPr lang="nb-NO" sz="1100" b="1" i="1" dirty="0"/>
              <a:t>: </a:t>
            </a:r>
            <a:r>
              <a:rPr lang="nb-NO" sz="1100" b="1" i="1" dirty="0" err="1"/>
              <a:t>Interactions</a:t>
            </a:r>
            <a:r>
              <a:rPr lang="nb-NO" sz="1100" b="1" i="1" dirty="0"/>
              <a:t> </a:t>
            </a:r>
            <a:r>
              <a:rPr lang="nb-NO" sz="1100" b="1" i="1" dirty="0" err="1"/>
              <a:t>between</a:t>
            </a:r>
            <a:r>
              <a:rPr lang="nb-NO" sz="1100" b="1" i="1" dirty="0"/>
              <a:t> energy system </a:t>
            </a:r>
            <a:r>
              <a:rPr lang="nb-NO" sz="1100" b="1" i="1" dirty="0" err="1"/>
              <a:t>components</a:t>
            </a:r>
            <a:endParaRPr lang="nb-NO" sz="1100" b="1" i="1" dirty="0"/>
          </a:p>
        </p:txBody>
      </p:sp>
      <p:pic>
        <p:nvPicPr>
          <p:cNvPr id="7" name="Picture 6">
            <a:extLst>
              <a:ext uri="{FF2B5EF4-FFF2-40B4-BE49-F238E27FC236}">
                <a16:creationId xmlns:a16="http://schemas.microsoft.com/office/drawing/2014/main" id="{8FC166E8-AF65-8429-0F70-E64A045C6B61}"/>
              </a:ext>
            </a:extLst>
          </p:cNvPr>
          <p:cNvPicPr>
            <a:picLocks noChangeAspect="1"/>
          </p:cNvPicPr>
          <p:nvPr/>
        </p:nvPicPr>
        <p:blipFill>
          <a:blip r:embed="rId5"/>
          <a:stretch>
            <a:fillRect/>
          </a:stretch>
        </p:blipFill>
        <p:spPr>
          <a:xfrm>
            <a:off x="1497362" y="4785333"/>
            <a:ext cx="3695700" cy="1885950"/>
          </a:xfrm>
          <a:prstGeom prst="rect">
            <a:avLst/>
          </a:prstGeom>
        </p:spPr>
      </p:pic>
      <p:sp>
        <p:nvSpPr>
          <p:cNvPr id="8" name="TextBox 7">
            <a:extLst>
              <a:ext uri="{FF2B5EF4-FFF2-40B4-BE49-F238E27FC236}">
                <a16:creationId xmlns:a16="http://schemas.microsoft.com/office/drawing/2014/main" id="{EC4A4983-CE09-F976-8F64-A223BAEED2FE}"/>
              </a:ext>
            </a:extLst>
          </p:cNvPr>
          <p:cNvSpPr txBox="1"/>
          <p:nvPr/>
        </p:nvSpPr>
        <p:spPr>
          <a:xfrm>
            <a:off x="1932234" y="4523723"/>
            <a:ext cx="2929007" cy="261610"/>
          </a:xfrm>
          <a:prstGeom prst="rect">
            <a:avLst/>
          </a:prstGeom>
          <a:solidFill>
            <a:schemeClr val="accent5">
              <a:lumMod val="10000"/>
              <a:lumOff val="90000"/>
            </a:schemeClr>
          </a:solidFill>
        </p:spPr>
        <p:txBody>
          <a:bodyPr wrap="none" rtlCol="0">
            <a:spAutoFit/>
          </a:bodyPr>
          <a:lstStyle/>
          <a:p>
            <a:r>
              <a:rPr lang="nb-NO" sz="1100" b="1" i="1" dirty="0"/>
              <a:t>Model </a:t>
            </a:r>
            <a:r>
              <a:rPr lang="nb-NO" sz="1100" b="1" i="1" dirty="0" err="1"/>
              <a:t>representation</a:t>
            </a:r>
            <a:r>
              <a:rPr lang="nb-NO" sz="1100" b="1" i="1" dirty="0"/>
              <a:t>: Energy </a:t>
            </a:r>
            <a:r>
              <a:rPr lang="nb-NO" sz="1100" b="1" i="1" dirty="0" err="1"/>
              <a:t>supply</a:t>
            </a:r>
            <a:r>
              <a:rPr lang="nb-NO" sz="1100" b="1" i="1" dirty="0"/>
              <a:t> </a:t>
            </a:r>
            <a:r>
              <a:rPr lang="nb-NO" sz="1100" b="1" i="1" dirty="0" err="1"/>
              <a:t>reliability</a:t>
            </a:r>
            <a:endParaRPr lang="nb-NO" sz="1100" b="1" i="1" dirty="0"/>
          </a:p>
        </p:txBody>
      </p:sp>
      <p:sp>
        <p:nvSpPr>
          <p:cNvPr id="9" name="Arrow: Down 8">
            <a:extLst>
              <a:ext uri="{FF2B5EF4-FFF2-40B4-BE49-F238E27FC236}">
                <a16:creationId xmlns:a16="http://schemas.microsoft.com/office/drawing/2014/main" id="{8B3C5CFA-30E3-665C-1E1D-ED2C5A0DD5A7}"/>
              </a:ext>
            </a:extLst>
          </p:cNvPr>
          <p:cNvSpPr/>
          <p:nvPr/>
        </p:nvSpPr>
        <p:spPr>
          <a:xfrm>
            <a:off x="2603429" y="3976623"/>
            <a:ext cx="1259633" cy="474081"/>
          </a:xfrm>
          <a:prstGeom prst="downArrow">
            <a:avLst/>
          </a:prstGeom>
          <a:solidFill>
            <a:schemeClr val="accent5">
              <a:lumMod val="10000"/>
              <a:lumOff val="90000"/>
            </a:schemeClr>
          </a:solidFill>
          <a:ln>
            <a:solidFill>
              <a:schemeClr val="accent5">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Picture 20">
            <a:extLst>
              <a:ext uri="{FF2B5EF4-FFF2-40B4-BE49-F238E27FC236}">
                <a16:creationId xmlns:a16="http://schemas.microsoft.com/office/drawing/2014/main" id="{2A4F8B7B-D04B-4D35-D2E5-5B68C6C2678B}"/>
              </a:ext>
            </a:extLst>
          </p:cNvPr>
          <p:cNvPicPr>
            <a:picLocks noChangeAspect="1"/>
          </p:cNvPicPr>
          <p:nvPr/>
        </p:nvPicPr>
        <p:blipFill>
          <a:blip r:embed="rId6"/>
          <a:stretch>
            <a:fillRect/>
          </a:stretch>
        </p:blipFill>
        <p:spPr>
          <a:xfrm>
            <a:off x="7496856" y="3192851"/>
            <a:ext cx="3368932" cy="2050953"/>
          </a:xfrm>
          <a:prstGeom prst="rect">
            <a:avLst/>
          </a:prstGeom>
        </p:spPr>
      </p:pic>
      <p:sp>
        <p:nvSpPr>
          <p:cNvPr id="22" name="TextBox 21">
            <a:extLst>
              <a:ext uri="{FF2B5EF4-FFF2-40B4-BE49-F238E27FC236}">
                <a16:creationId xmlns:a16="http://schemas.microsoft.com/office/drawing/2014/main" id="{FD0C6F1E-01BA-3ABF-8324-7BF4BCF7D7DE}"/>
              </a:ext>
            </a:extLst>
          </p:cNvPr>
          <p:cNvSpPr txBox="1"/>
          <p:nvPr/>
        </p:nvSpPr>
        <p:spPr>
          <a:xfrm>
            <a:off x="7765631" y="6189463"/>
            <a:ext cx="3563796" cy="261610"/>
          </a:xfrm>
          <a:prstGeom prst="rect">
            <a:avLst/>
          </a:prstGeom>
          <a:solidFill>
            <a:schemeClr val="accent5">
              <a:lumMod val="10000"/>
              <a:lumOff val="90000"/>
            </a:schemeClr>
          </a:solidFill>
        </p:spPr>
        <p:txBody>
          <a:bodyPr wrap="none" rtlCol="0">
            <a:spAutoFit/>
          </a:bodyPr>
          <a:lstStyle/>
          <a:p>
            <a:r>
              <a:rPr lang="nb-NO" sz="1100" b="1" i="1" dirty="0"/>
              <a:t>Model </a:t>
            </a:r>
            <a:r>
              <a:rPr lang="nb-NO" sz="1100" b="1" i="1" dirty="0" err="1"/>
              <a:t>implementation</a:t>
            </a:r>
            <a:r>
              <a:rPr lang="nb-NO" sz="1100" b="1" i="1" dirty="0"/>
              <a:t>: Software for scenario </a:t>
            </a:r>
            <a:r>
              <a:rPr lang="nb-NO" sz="1100" b="1" i="1" dirty="0" err="1"/>
              <a:t>simulations</a:t>
            </a:r>
            <a:endParaRPr lang="nb-NO" sz="1100" b="1" i="1" dirty="0"/>
          </a:p>
        </p:txBody>
      </p:sp>
      <p:sp>
        <p:nvSpPr>
          <p:cNvPr id="23" name="Arrow: Bent-Up 22">
            <a:extLst>
              <a:ext uri="{FF2B5EF4-FFF2-40B4-BE49-F238E27FC236}">
                <a16:creationId xmlns:a16="http://schemas.microsoft.com/office/drawing/2014/main" id="{08AA955B-0057-3154-7196-B0464177DFF0}"/>
              </a:ext>
            </a:extLst>
          </p:cNvPr>
          <p:cNvSpPr/>
          <p:nvPr/>
        </p:nvSpPr>
        <p:spPr>
          <a:xfrm rot="16200000">
            <a:off x="8446814" y="1263707"/>
            <a:ext cx="1158381" cy="2101950"/>
          </a:xfrm>
          <a:prstGeom prst="bentUpArrow">
            <a:avLst>
              <a:gd name="adj1" fmla="val 30638"/>
              <a:gd name="adj2" fmla="val 26339"/>
              <a:gd name="adj3" fmla="val 25000"/>
            </a:avLst>
          </a:prstGeom>
          <a:solidFill>
            <a:schemeClr val="accent5">
              <a:lumMod val="10000"/>
              <a:lumOff val="9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Graphic 24" descr="Presentation with pie chart outline">
            <a:extLst>
              <a:ext uri="{FF2B5EF4-FFF2-40B4-BE49-F238E27FC236}">
                <a16:creationId xmlns:a16="http://schemas.microsoft.com/office/drawing/2014/main" id="{328AEA16-7886-4EBD-B810-0739EEF5F0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6077" y="1741257"/>
            <a:ext cx="718458" cy="718458"/>
          </a:xfrm>
          <a:prstGeom prst="rect">
            <a:avLst/>
          </a:prstGeom>
        </p:spPr>
      </p:pic>
      <p:pic>
        <p:nvPicPr>
          <p:cNvPr id="27" name="Graphic 26" descr="Person with idea outline">
            <a:extLst>
              <a:ext uri="{FF2B5EF4-FFF2-40B4-BE49-F238E27FC236}">
                <a16:creationId xmlns:a16="http://schemas.microsoft.com/office/drawing/2014/main" id="{0E78C79B-5E07-80C4-478C-3ABB192655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8989" y="1771265"/>
            <a:ext cx="658441" cy="658441"/>
          </a:xfrm>
          <a:prstGeom prst="rect">
            <a:avLst/>
          </a:prstGeom>
        </p:spPr>
      </p:pic>
      <p:sp>
        <p:nvSpPr>
          <p:cNvPr id="28" name="Arrow: Down 27">
            <a:extLst>
              <a:ext uri="{FF2B5EF4-FFF2-40B4-BE49-F238E27FC236}">
                <a16:creationId xmlns:a16="http://schemas.microsoft.com/office/drawing/2014/main" id="{3AA543AD-E491-D6DE-E491-7876A80CE689}"/>
              </a:ext>
            </a:extLst>
          </p:cNvPr>
          <p:cNvSpPr/>
          <p:nvPr/>
        </p:nvSpPr>
        <p:spPr>
          <a:xfrm rot="5400000">
            <a:off x="5439745" y="1722591"/>
            <a:ext cx="1259633" cy="793101"/>
          </a:xfrm>
          <a:prstGeom prst="downArrow">
            <a:avLst/>
          </a:prstGeom>
          <a:solidFill>
            <a:schemeClr val="accent5">
              <a:lumMod val="10000"/>
              <a:lumOff val="90000"/>
            </a:schemeClr>
          </a:solidFill>
          <a:ln>
            <a:solidFill>
              <a:schemeClr val="accent5">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xtBox 28">
            <a:extLst>
              <a:ext uri="{FF2B5EF4-FFF2-40B4-BE49-F238E27FC236}">
                <a16:creationId xmlns:a16="http://schemas.microsoft.com/office/drawing/2014/main" id="{CA4D1F90-7F41-E5B3-FEB3-1E1AA9998C0F}"/>
              </a:ext>
            </a:extLst>
          </p:cNvPr>
          <p:cNvSpPr txBox="1"/>
          <p:nvPr/>
        </p:nvSpPr>
        <p:spPr>
          <a:xfrm>
            <a:off x="8344555" y="864743"/>
            <a:ext cx="1502334" cy="938719"/>
          </a:xfrm>
          <a:prstGeom prst="rect">
            <a:avLst/>
          </a:prstGeom>
          <a:solidFill>
            <a:schemeClr val="accent5">
              <a:lumMod val="10000"/>
              <a:lumOff val="90000"/>
            </a:schemeClr>
          </a:solidFill>
        </p:spPr>
        <p:txBody>
          <a:bodyPr wrap="none" rtlCol="0">
            <a:spAutoFit/>
          </a:bodyPr>
          <a:lstStyle/>
          <a:p>
            <a:r>
              <a:rPr lang="nb-NO" sz="1100" b="1" i="1" dirty="0" err="1"/>
              <a:t>Simulation</a:t>
            </a:r>
            <a:r>
              <a:rPr lang="nb-NO" sz="1100" b="1" i="1" dirty="0"/>
              <a:t> </a:t>
            </a:r>
            <a:r>
              <a:rPr lang="nb-NO" sz="1100" b="1" i="1" dirty="0" err="1"/>
              <a:t>results</a:t>
            </a:r>
            <a:r>
              <a:rPr lang="nb-NO" sz="1100" b="1" i="1" dirty="0"/>
              <a:t>:</a:t>
            </a:r>
          </a:p>
          <a:p>
            <a:r>
              <a:rPr lang="nb-NO" sz="1100" b="1" i="1" dirty="0" err="1"/>
              <a:t>Decision</a:t>
            </a:r>
            <a:r>
              <a:rPr lang="nb-NO" sz="1100" b="1" i="1" dirty="0"/>
              <a:t> support</a:t>
            </a:r>
          </a:p>
          <a:p>
            <a:r>
              <a:rPr lang="nb-NO" sz="1100" b="1" i="1" dirty="0" err="1"/>
              <a:t>Contingency</a:t>
            </a:r>
            <a:r>
              <a:rPr lang="nb-NO" sz="1100" b="1" i="1" dirty="0"/>
              <a:t> </a:t>
            </a:r>
            <a:r>
              <a:rPr lang="nb-NO" sz="1100" b="1" i="1" dirty="0" err="1"/>
              <a:t>measures</a:t>
            </a:r>
            <a:endParaRPr lang="nb-NO" sz="1100" b="1" i="1" dirty="0"/>
          </a:p>
          <a:p>
            <a:r>
              <a:rPr lang="nb-NO" sz="1100" b="1" i="1" dirty="0" err="1"/>
              <a:t>Maintenance</a:t>
            </a:r>
            <a:r>
              <a:rPr lang="nb-NO" sz="1100" b="1" i="1" dirty="0"/>
              <a:t> planning</a:t>
            </a:r>
          </a:p>
          <a:p>
            <a:r>
              <a:rPr lang="nb-NO" sz="1100" b="1" i="1" dirty="0" err="1"/>
              <a:t>Optimization</a:t>
            </a:r>
            <a:endParaRPr lang="nb-NO" sz="1100" b="1" i="1" dirty="0"/>
          </a:p>
        </p:txBody>
      </p:sp>
      <p:sp>
        <p:nvSpPr>
          <p:cNvPr id="30" name="TextBox 29">
            <a:extLst>
              <a:ext uri="{FF2B5EF4-FFF2-40B4-BE49-F238E27FC236}">
                <a16:creationId xmlns:a16="http://schemas.microsoft.com/office/drawing/2014/main" id="{B4246B0F-1A63-B765-C454-E01C577E8F48}"/>
              </a:ext>
            </a:extLst>
          </p:cNvPr>
          <p:cNvSpPr txBox="1"/>
          <p:nvPr/>
        </p:nvSpPr>
        <p:spPr>
          <a:xfrm>
            <a:off x="5706636" y="1103502"/>
            <a:ext cx="1324377" cy="261610"/>
          </a:xfrm>
          <a:prstGeom prst="rect">
            <a:avLst/>
          </a:prstGeom>
          <a:solidFill>
            <a:schemeClr val="accent5">
              <a:lumMod val="10000"/>
              <a:lumOff val="90000"/>
            </a:schemeClr>
          </a:solidFill>
        </p:spPr>
        <p:txBody>
          <a:bodyPr wrap="square" rtlCol="0">
            <a:spAutoFit/>
          </a:bodyPr>
          <a:lstStyle/>
          <a:p>
            <a:r>
              <a:rPr lang="nb-NO" sz="1100" b="1" i="1" dirty="0" err="1"/>
              <a:t>Decisions</a:t>
            </a:r>
            <a:r>
              <a:rPr lang="nb-NO" sz="1100" b="1" i="1" dirty="0"/>
              <a:t>/</a:t>
            </a:r>
            <a:r>
              <a:rPr lang="nb-NO" sz="1100" b="1" i="1" dirty="0" err="1"/>
              <a:t>Changes</a:t>
            </a:r>
            <a:endParaRPr lang="nb-NO" sz="1100" b="1" i="1" dirty="0"/>
          </a:p>
        </p:txBody>
      </p:sp>
      <p:sp>
        <p:nvSpPr>
          <p:cNvPr id="31" name="Arrow: Down 30">
            <a:extLst>
              <a:ext uri="{FF2B5EF4-FFF2-40B4-BE49-F238E27FC236}">
                <a16:creationId xmlns:a16="http://schemas.microsoft.com/office/drawing/2014/main" id="{F54D2197-5349-3DFA-9207-D8569AB71865}"/>
              </a:ext>
            </a:extLst>
          </p:cNvPr>
          <p:cNvSpPr/>
          <p:nvPr/>
        </p:nvSpPr>
        <p:spPr>
          <a:xfrm rot="16200000">
            <a:off x="5611870" y="4972123"/>
            <a:ext cx="1259633" cy="793101"/>
          </a:xfrm>
          <a:prstGeom prst="downArrow">
            <a:avLst/>
          </a:prstGeom>
          <a:solidFill>
            <a:schemeClr val="accent5">
              <a:lumMod val="10000"/>
              <a:lumOff val="90000"/>
            </a:schemeClr>
          </a:solidFill>
          <a:ln>
            <a:solidFill>
              <a:schemeClr val="accent5">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524A91A8-A89A-72AC-F962-1F0C4505F819}"/>
              </a:ext>
            </a:extLst>
          </p:cNvPr>
          <p:cNvPicPr>
            <a:picLocks noChangeAspect="1"/>
          </p:cNvPicPr>
          <p:nvPr/>
        </p:nvPicPr>
        <p:blipFill>
          <a:blip r:embed="rId11"/>
          <a:stretch>
            <a:fillRect/>
          </a:stretch>
        </p:blipFill>
        <p:spPr>
          <a:xfrm>
            <a:off x="67235" y="3976623"/>
            <a:ext cx="1533525" cy="409575"/>
          </a:xfrm>
          <a:prstGeom prst="rect">
            <a:avLst/>
          </a:prstGeom>
        </p:spPr>
      </p:pic>
      <p:pic>
        <p:nvPicPr>
          <p:cNvPr id="11" name="Picture 10">
            <a:extLst>
              <a:ext uri="{FF2B5EF4-FFF2-40B4-BE49-F238E27FC236}">
                <a16:creationId xmlns:a16="http://schemas.microsoft.com/office/drawing/2014/main" id="{6D49F9BC-C97E-2C81-82A9-81499395BF5B}"/>
              </a:ext>
            </a:extLst>
          </p:cNvPr>
          <p:cNvPicPr>
            <a:picLocks noChangeAspect="1"/>
          </p:cNvPicPr>
          <p:nvPr/>
        </p:nvPicPr>
        <p:blipFill>
          <a:blip r:embed="rId12"/>
          <a:stretch>
            <a:fillRect/>
          </a:stretch>
        </p:blipFill>
        <p:spPr>
          <a:xfrm>
            <a:off x="67235" y="4423522"/>
            <a:ext cx="1048543" cy="940605"/>
          </a:xfrm>
          <a:prstGeom prst="rect">
            <a:avLst/>
          </a:prstGeom>
        </p:spPr>
      </p:pic>
    </p:spTree>
    <p:extLst>
      <p:ext uri="{BB962C8B-B14F-4D97-AF65-F5344CB8AC3E}">
        <p14:creationId xmlns:p14="http://schemas.microsoft.com/office/powerpoint/2010/main" val="2947086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1A22-8085-8629-43C1-ABF4E148D7E5}"/>
              </a:ext>
            </a:extLst>
          </p:cNvPr>
          <p:cNvSpPr>
            <a:spLocks noGrp="1"/>
          </p:cNvSpPr>
          <p:nvPr>
            <p:ph type="title"/>
          </p:nvPr>
        </p:nvSpPr>
        <p:spPr/>
        <p:txBody>
          <a:bodyPr/>
          <a:lstStyle/>
          <a:p>
            <a:r>
              <a:rPr lang="nb-NO" dirty="0"/>
              <a:t>Model </a:t>
            </a:r>
            <a:r>
              <a:rPr lang="nb-NO" dirty="0" err="1"/>
              <a:t>utilization</a:t>
            </a:r>
            <a:endParaRPr lang="nb-NO" dirty="0"/>
          </a:p>
        </p:txBody>
      </p:sp>
      <p:pic>
        <p:nvPicPr>
          <p:cNvPr id="10" name="Content Placeholder 9" descr="Bar chart outline">
            <a:extLst>
              <a:ext uri="{FF2B5EF4-FFF2-40B4-BE49-F238E27FC236}">
                <a16:creationId xmlns:a16="http://schemas.microsoft.com/office/drawing/2014/main" id="{C3FA9A79-AD45-8AF1-E1EC-4EB1746989B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1640" y="1220837"/>
            <a:ext cx="914978" cy="914978"/>
          </a:xfrm>
        </p:spPr>
      </p:pic>
      <p:sp>
        <p:nvSpPr>
          <p:cNvPr id="17" name="TextBox 16">
            <a:extLst>
              <a:ext uri="{FF2B5EF4-FFF2-40B4-BE49-F238E27FC236}">
                <a16:creationId xmlns:a16="http://schemas.microsoft.com/office/drawing/2014/main" id="{8FC80B44-D546-00B5-4628-28B983B0EF9B}"/>
              </a:ext>
            </a:extLst>
          </p:cNvPr>
          <p:cNvSpPr txBox="1"/>
          <p:nvPr/>
        </p:nvSpPr>
        <p:spPr>
          <a:xfrm>
            <a:off x="4397829" y="1994907"/>
            <a:ext cx="1363358" cy="646331"/>
          </a:xfrm>
          <a:prstGeom prst="rect">
            <a:avLst/>
          </a:prstGeom>
          <a:noFill/>
        </p:spPr>
        <p:txBody>
          <a:bodyPr wrap="square" rtlCol="0">
            <a:spAutoFit/>
          </a:bodyPr>
          <a:lstStyle/>
          <a:p>
            <a:r>
              <a:rPr lang="nb-NO" dirty="0" err="1"/>
              <a:t>Simulation</a:t>
            </a:r>
            <a:r>
              <a:rPr lang="nb-NO" dirty="0"/>
              <a:t> </a:t>
            </a:r>
            <a:r>
              <a:rPr lang="nb-NO" dirty="0" err="1"/>
              <a:t>results</a:t>
            </a:r>
            <a:endParaRPr lang="nb-NO" dirty="0"/>
          </a:p>
        </p:txBody>
      </p:sp>
      <p:sp>
        <p:nvSpPr>
          <p:cNvPr id="22" name="Rectangle: Rounded Corners 21">
            <a:extLst>
              <a:ext uri="{FF2B5EF4-FFF2-40B4-BE49-F238E27FC236}">
                <a16:creationId xmlns:a16="http://schemas.microsoft.com/office/drawing/2014/main" id="{FC548CD3-0524-A7A2-2BAF-AE6D4CD8AD92}"/>
              </a:ext>
            </a:extLst>
          </p:cNvPr>
          <p:cNvSpPr/>
          <p:nvPr/>
        </p:nvSpPr>
        <p:spPr>
          <a:xfrm>
            <a:off x="104572" y="1139939"/>
            <a:ext cx="4033087" cy="5484810"/>
          </a:xfrm>
          <a:prstGeom prst="round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Arrow: Right 24">
            <a:extLst>
              <a:ext uri="{FF2B5EF4-FFF2-40B4-BE49-F238E27FC236}">
                <a16:creationId xmlns:a16="http://schemas.microsoft.com/office/drawing/2014/main" id="{0EA4ED16-DFD4-6624-66D6-C86EB0F6FB6E}"/>
              </a:ext>
            </a:extLst>
          </p:cNvPr>
          <p:cNvSpPr/>
          <p:nvPr/>
        </p:nvSpPr>
        <p:spPr>
          <a:xfrm>
            <a:off x="4319544" y="2641238"/>
            <a:ext cx="1144292" cy="861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1F1201B9-51A4-FD09-272A-6FA3DF29DECF}"/>
              </a:ext>
            </a:extLst>
          </p:cNvPr>
          <p:cNvPicPr>
            <a:picLocks noChangeAspect="1"/>
          </p:cNvPicPr>
          <p:nvPr/>
        </p:nvPicPr>
        <p:blipFill>
          <a:blip r:embed="rId4"/>
          <a:stretch>
            <a:fillRect/>
          </a:stretch>
        </p:blipFill>
        <p:spPr>
          <a:xfrm>
            <a:off x="546638" y="2067095"/>
            <a:ext cx="3004074" cy="2398989"/>
          </a:xfrm>
          <a:prstGeom prst="rect">
            <a:avLst/>
          </a:prstGeom>
        </p:spPr>
      </p:pic>
      <p:sp>
        <p:nvSpPr>
          <p:cNvPr id="9" name="TextBox 8">
            <a:extLst>
              <a:ext uri="{FF2B5EF4-FFF2-40B4-BE49-F238E27FC236}">
                <a16:creationId xmlns:a16="http://schemas.microsoft.com/office/drawing/2014/main" id="{2E4B157E-A065-8A24-ED85-D7B068267D78}"/>
              </a:ext>
            </a:extLst>
          </p:cNvPr>
          <p:cNvSpPr txBox="1"/>
          <p:nvPr/>
        </p:nvSpPr>
        <p:spPr>
          <a:xfrm>
            <a:off x="1032822" y="1420764"/>
            <a:ext cx="2517890" cy="646331"/>
          </a:xfrm>
          <a:prstGeom prst="rect">
            <a:avLst/>
          </a:prstGeom>
          <a:noFill/>
        </p:spPr>
        <p:txBody>
          <a:bodyPr wrap="square" rtlCol="0">
            <a:spAutoFit/>
          </a:bodyPr>
          <a:lstStyle/>
          <a:p>
            <a:r>
              <a:rPr lang="nb-NO" b="1" i="1" dirty="0"/>
              <a:t>Security </a:t>
            </a:r>
            <a:r>
              <a:rPr lang="nb-NO" b="1" i="1" dirty="0" err="1"/>
              <a:t>of</a:t>
            </a:r>
            <a:r>
              <a:rPr lang="nb-NO" b="1" i="1" dirty="0"/>
              <a:t> </a:t>
            </a:r>
            <a:r>
              <a:rPr lang="nb-NO" b="1" i="1" dirty="0" err="1"/>
              <a:t>supply</a:t>
            </a:r>
            <a:r>
              <a:rPr lang="nb-NO" b="1" i="1" dirty="0"/>
              <a:t> prototype software</a:t>
            </a:r>
          </a:p>
        </p:txBody>
      </p:sp>
      <p:pic>
        <p:nvPicPr>
          <p:cNvPr id="11" name="Picture 10">
            <a:extLst>
              <a:ext uri="{FF2B5EF4-FFF2-40B4-BE49-F238E27FC236}">
                <a16:creationId xmlns:a16="http://schemas.microsoft.com/office/drawing/2014/main" id="{D0C5E2AF-BA4B-841D-A404-4B6300B48E04}"/>
              </a:ext>
            </a:extLst>
          </p:cNvPr>
          <p:cNvPicPr>
            <a:picLocks noChangeAspect="1"/>
          </p:cNvPicPr>
          <p:nvPr/>
        </p:nvPicPr>
        <p:blipFill>
          <a:blip r:embed="rId5"/>
          <a:stretch>
            <a:fillRect/>
          </a:stretch>
        </p:blipFill>
        <p:spPr>
          <a:xfrm>
            <a:off x="546639" y="4445754"/>
            <a:ext cx="3004074" cy="1678978"/>
          </a:xfrm>
          <a:prstGeom prst="rect">
            <a:avLst/>
          </a:prstGeom>
        </p:spPr>
      </p:pic>
      <p:sp>
        <p:nvSpPr>
          <p:cNvPr id="13" name="Rectangle: Rounded Corners 12">
            <a:extLst>
              <a:ext uri="{FF2B5EF4-FFF2-40B4-BE49-F238E27FC236}">
                <a16:creationId xmlns:a16="http://schemas.microsoft.com/office/drawing/2014/main" id="{618075F3-EB0E-972B-4041-4AAB6A63C5FF}"/>
              </a:ext>
            </a:extLst>
          </p:cNvPr>
          <p:cNvSpPr/>
          <p:nvPr/>
        </p:nvSpPr>
        <p:spPr>
          <a:xfrm>
            <a:off x="6961204" y="3906053"/>
            <a:ext cx="5000624" cy="2830187"/>
          </a:xfrm>
          <a:prstGeom prst="round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Picture 23">
            <a:extLst>
              <a:ext uri="{FF2B5EF4-FFF2-40B4-BE49-F238E27FC236}">
                <a16:creationId xmlns:a16="http://schemas.microsoft.com/office/drawing/2014/main" id="{1A90CA8A-AAF4-737B-B5EE-280CE59598A2}"/>
              </a:ext>
            </a:extLst>
          </p:cNvPr>
          <p:cNvPicPr>
            <a:picLocks noChangeAspect="1"/>
          </p:cNvPicPr>
          <p:nvPr/>
        </p:nvPicPr>
        <p:blipFill>
          <a:blip r:embed="rId5"/>
          <a:stretch>
            <a:fillRect/>
          </a:stretch>
        </p:blipFill>
        <p:spPr>
          <a:xfrm>
            <a:off x="7236403" y="4064123"/>
            <a:ext cx="4524633" cy="2528819"/>
          </a:xfrm>
          <a:prstGeom prst="rect">
            <a:avLst/>
          </a:prstGeom>
        </p:spPr>
      </p:pic>
      <p:sp>
        <p:nvSpPr>
          <p:cNvPr id="3" name="Rectangle: Rounded Corners 2">
            <a:extLst>
              <a:ext uri="{FF2B5EF4-FFF2-40B4-BE49-F238E27FC236}">
                <a16:creationId xmlns:a16="http://schemas.microsoft.com/office/drawing/2014/main" id="{2D75FEC7-37D5-34CE-541D-193A31814AB1}"/>
              </a:ext>
            </a:extLst>
          </p:cNvPr>
          <p:cNvSpPr/>
          <p:nvPr/>
        </p:nvSpPr>
        <p:spPr>
          <a:xfrm>
            <a:off x="6018949" y="590489"/>
            <a:ext cx="5944124" cy="2667647"/>
          </a:xfrm>
          <a:prstGeom prst="round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6C2E665D-6C2B-1ECE-41E9-BC51F0AC2277}"/>
              </a:ext>
            </a:extLst>
          </p:cNvPr>
          <p:cNvSpPr txBox="1"/>
          <p:nvPr/>
        </p:nvSpPr>
        <p:spPr>
          <a:xfrm>
            <a:off x="7755759" y="590489"/>
            <a:ext cx="4206069" cy="3046988"/>
          </a:xfrm>
          <a:prstGeom prst="rect">
            <a:avLst/>
          </a:prstGeom>
          <a:noFill/>
        </p:spPr>
        <p:txBody>
          <a:bodyPr wrap="square" rtlCol="0">
            <a:spAutoFit/>
          </a:bodyPr>
          <a:lstStyle/>
          <a:p>
            <a:r>
              <a:rPr lang="nb-NO" sz="1600" i="1" u="sng" dirty="0" err="1"/>
              <a:t>Decision</a:t>
            </a:r>
            <a:r>
              <a:rPr lang="nb-NO" sz="1600" i="1" u="sng" dirty="0"/>
              <a:t> </a:t>
            </a:r>
            <a:r>
              <a:rPr lang="nb-NO" sz="1600" i="1" u="sng" dirty="0" err="1"/>
              <a:t>making</a:t>
            </a:r>
            <a:r>
              <a:rPr lang="nb-NO" sz="1600" i="1" u="sng" dirty="0"/>
              <a:t>:</a:t>
            </a:r>
          </a:p>
          <a:p>
            <a:endParaRPr lang="nb-NO" sz="1600" dirty="0"/>
          </a:p>
          <a:p>
            <a:r>
              <a:rPr lang="nb-NO" sz="1600" dirty="0" err="1"/>
              <a:t>Measures</a:t>
            </a:r>
            <a:r>
              <a:rPr lang="nb-NO" sz="1600" dirty="0"/>
              <a:t> to </a:t>
            </a:r>
            <a:r>
              <a:rPr lang="nb-NO" sz="1600" dirty="0" err="1"/>
              <a:t>reduce</a:t>
            </a:r>
            <a:r>
              <a:rPr lang="nb-NO" sz="1600" dirty="0"/>
              <a:t> system/</a:t>
            </a:r>
            <a:r>
              <a:rPr lang="nb-NO" sz="1600" dirty="0" err="1"/>
              <a:t>component</a:t>
            </a:r>
            <a:r>
              <a:rPr lang="nb-NO" sz="1600" dirty="0"/>
              <a:t> </a:t>
            </a:r>
            <a:r>
              <a:rPr lang="nb-NO" sz="1600" dirty="0" err="1"/>
              <a:t>failure</a:t>
            </a:r>
            <a:r>
              <a:rPr lang="nb-NO" sz="1600" dirty="0"/>
              <a:t> </a:t>
            </a:r>
            <a:r>
              <a:rPr lang="nb-NO" sz="1600" dirty="0" err="1"/>
              <a:t>probability</a:t>
            </a:r>
            <a:r>
              <a:rPr lang="nb-NO" sz="1600" dirty="0"/>
              <a:t>?</a:t>
            </a:r>
          </a:p>
          <a:p>
            <a:r>
              <a:rPr lang="nb-NO" sz="1600" dirty="0" err="1"/>
              <a:t>Measures</a:t>
            </a:r>
            <a:r>
              <a:rPr lang="nb-NO" sz="1600" dirty="0"/>
              <a:t> to </a:t>
            </a:r>
            <a:r>
              <a:rPr lang="nb-NO" sz="1600" dirty="0" err="1"/>
              <a:t>increase</a:t>
            </a:r>
            <a:r>
              <a:rPr lang="nb-NO" sz="1600" dirty="0"/>
              <a:t> </a:t>
            </a:r>
            <a:r>
              <a:rPr lang="nb-NO" sz="1600" dirty="0" err="1"/>
              <a:t>redundancy</a:t>
            </a:r>
            <a:r>
              <a:rPr lang="nb-NO" sz="1600" dirty="0"/>
              <a:t>?</a:t>
            </a:r>
          </a:p>
          <a:p>
            <a:r>
              <a:rPr lang="nb-NO" sz="1600" dirty="0" err="1"/>
              <a:t>Measures</a:t>
            </a:r>
            <a:r>
              <a:rPr lang="nb-NO" sz="1600" dirty="0"/>
              <a:t> to </a:t>
            </a:r>
            <a:r>
              <a:rPr lang="nb-NO" sz="1600" dirty="0" err="1"/>
              <a:t>optimize</a:t>
            </a:r>
            <a:r>
              <a:rPr lang="nb-NO" sz="1600" dirty="0"/>
              <a:t> </a:t>
            </a:r>
            <a:r>
              <a:rPr lang="nb-NO" sz="1600" dirty="0" err="1"/>
              <a:t>maintenance</a:t>
            </a:r>
            <a:r>
              <a:rPr lang="nb-NO" sz="1600" dirty="0"/>
              <a:t> </a:t>
            </a:r>
            <a:r>
              <a:rPr lang="nb-NO" sz="1600" dirty="0" err="1"/>
              <a:t>strategy</a:t>
            </a:r>
            <a:r>
              <a:rPr lang="nb-NO" sz="1600" dirty="0"/>
              <a:t>?</a:t>
            </a:r>
          </a:p>
          <a:p>
            <a:r>
              <a:rPr lang="nb-NO" sz="1600" dirty="0" err="1"/>
              <a:t>Measures</a:t>
            </a:r>
            <a:r>
              <a:rPr lang="nb-NO" sz="1600" dirty="0"/>
              <a:t> to </a:t>
            </a:r>
            <a:r>
              <a:rPr lang="nb-NO" sz="1600" dirty="0" err="1"/>
              <a:t>detect</a:t>
            </a:r>
            <a:r>
              <a:rPr lang="nb-NO" sz="1600" dirty="0"/>
              <a:t> failures?</a:t>
            </a:r>
          </a:p>
          <a:p>
            <a:r>
              <a:rPr lang="nb-NO" sz="1600" dirty="0" err="1"/>
              <a:t>Measures</a:t>
            </a:r>
            <a:r>
              <a:rPr lang="nb-NO" sz="1600" dirty="0"/>
              <a:t> to </a:t>
            </a:r>
            <a:r>
              <a:rPr lang="nb-NO" sz="1600" dirty="0" err="1"/>
              <a:t>increase</a:t>
            </a:r>
            <a:r>
              <a:rPr lang="nb-NO" sz="1600" dirty="0"/>
              <a:t> </a:t>
            </a:r>
            <a:r>
              <a:rPr lang="nb-NO" sz="1600" dirty="0" err="1"/>
              <a:t>resilience</a:t>
            </a:r>
            <a:r>
              <a:rPr lang="nb-NO" sz="1600" dirty="0"/>
              <a:t>/</a:t>
            </a:r>
            <a:r>
              <a:rPr lang="nb-NO" sz="1600" dirty="0" err="1"/>
              <a:t>flexibility</a:t>
            </a:r>
            <a:r>
              <a:rPr lang="nb-NO" sz="1600" dirty="0"/>
              <a:t>?</a:t>
            </a:r>
          </a:p>
          <a:p>
            <a:r>
              <a:rPr lang="nb-NO" sz="1600" dirty="0" err="1"/>
              <a:t>Measure</a:t>
            </a:r>
            <a:r>
              <a:rPr lang="nb-NO" sz="1600" dirty="0"/>
              <a:t> to </a:t>
            </a:r>
            <a:r>
              <a:rPr lang="nb-NO" sz="1600" dirty="0" err="1"/>
              <a:t>improve</a:t>
            </a:r>
            <a:r>
              <a:rPr lang="nb-NO" sz="1600" dirty="0"/>
              <a:t> </a:t>
            </a:r>
            <a:r>
              <a:rPr lang="nb-NO" sz="1600" dirty="0" err="1"/>
              <a:t>outage</a:t>
            </a:r>
            <a:r>
              <a:rPr lang="nb-NO" sz="1600" dirty="0"/>
              <a:t> </a:t>
            </a:r>
            <a:r>
              <a:rPr lang="nb-NO" sz="1600" dirty="0" err="1"/>
              <a:t>restoration</a:t>
            </a:r>
            <a:r>
              <a:rPr lang="nb-NO" sz="1600" dirty="0"/>
              <a:t>?</a:t>
            </a:r>
          </a:p>
          <a:p>
            <a:r>
              <a:rPr lang="nb-NO" sz="1600" dirty="0" err="1"/>
              <a:t>Measures</a:t>
            </a:r>
            <a:r>
              <a:rPr lang="nb-NO" sz="1600" dirty="0"/>
              <a:t> to </a:t>
            </a:r>
            <a:r>
              <a:rPr lang="nb-NO" sz="1600" dirty="0" err="1"/>
              <a:t>reduced</a:t>
            </a:r>
            <a:r>
              <a:rPr lang="nb-NO" sz="1600" dirty="0"/>
              <a:t> </a:t>
            </a:r>
            <a:r>
              <a:rPr lang="nb-NO" sz="1600" dirty="0" err="1"/>
              <a:t>uncertainty</a:t>
            </a:r>
            <a:r>
              <a:rPr lang="nb-NO" sz="1600" dirty="0"/>
              <a:t>?</a:t>
            </a:r>
          </a:p>
          <a:p>
            <a:endParaRPr lang="nb-NO" sz="1600" dirty="0"/>
          </a:p>
          <a:p>
            <a:endParaRPr lang="nb-NO" sz="1600" dirty="0"/>
          </a:p>
        </p:txBody>
      </p:sp>
      <p:pic>
        <p:nvPicPr>
          <p:cNvPr id="4" name="Picture 6" descr="C:\Users\epf\AppData\Local\Microsoft\Windows\Temporary Internet Files\Content.IE5\KWE73DEX\MC900445508[1].wmf">
            <a:extLst>
              <a:ext uri="{FF2B5EF4-FFF2-40B4-BE49-F238E27FC236}">
                <a16:creationId xmlns:a16="http://schemas.microsoft.com/office/drawing/2014/main" id="{8E7F11CA-B45A-9A4C-A5D6-7C37D60CC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9886" y="1238406"/>
            <a:ext cx="1495421" cy="129514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E5C03690-2191-D458-070D-F761821FB38C}"/>
              </a:ext>
            </a:extLst>
          </p:cNvPr>
          <p:cNvSpPr/>
          <p:nvPr/>
        </p:nvSpPr>
        <p:spPr>
          <a:xfrm rot="5400000">
            <a:off x="9229084" y="3203988"/>
            <a:ext cx="614347" cy="789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6">
            <a:extLst>
              <a:ext uri="{FF2B5EF4-FFF2-40B4-BE49-F238E27FC236}">
                <a16:creationId xmlns:a16="http://schemas.microsoft.com/office/drawing/2014/main" id="{4C14978D-71DD-BC9C-1051-2C85C5004961}"/>
              </a:ext>
            </a:extLst>
          </p:cNvPr>
          <p:cNvSpPr txBox="1"/>
          <p:nvPr/>
        </p:nvSpPr>
        <p:spPr>
          <a:xfrm>
            <a:off x="7262636" y="3435761"/>
            <a:ext cx="2032006" cy="369332"/>
          </a:xfrm>
          <a:prstGeom prst="rect">
            <a:avLst/>
          </a:prstGeom>
          <a:noFill/>
        </p:spPr>
        <p:txBody>
          <a:bodyPr wrap="square" rtlCol="0">
            <a:spAutoFit/>
          </a:bodyPr>
          <a:lstStyle/>
          <a:p>
            <a:r>
              <a:rPr lang="nb-NO" dirty="0" err="1"/>
              <a:t>Proposed</a:t>
            </a:r>
            <a:r>
              <a:rPr lang="nb-NO" dirty="0"/>
              <a:t> </a:t>
            </a:r>
            <a:r>
              <a:rPr lang="nb-NO" dirty="0" err="1"/>
              <a:t>changes</a:t>
            </a:r>
            <a:endParaRPr lang="nb-NO" dirty="0"/>
          </a:p>
        </p:txBody>
      </p:sp>
      <p:sp>
        <p:nvSpPr>
          <p:cNvPr id="8" name="TextBox 7">
            <a:extLst>
              <a:ext uri="{FF2B5EF4-FFF2-40B4-BE49-F238E27FC236}">
                <a16:creationId xmlns:a16="http://schemas.microsoft.com/office/drawing/2014/main" id="{FBB3B892-266B-CE64-43EC-8C505CC56041}"/>
              </a:ext>
            </a:extLst>
          </p:cNvPr>
          <p:cNvSpPr txBox="1"/>
          <p:nvPr/>
        </p:nvSpPr>
        <p:spPr>
          <a:xfrm>
            <a:off x="4196574" y="3470748"/>
            <a:ext cx="2993955" cy="2277547"/>
          </a:xfrm>
          <a:prstGeom prst="rect">
            <a:avLst/>
          </a:prstGeom>
          <a:noFill/>
        </p:spPr>
        <p:txBody>
          <a:bodyPr wrap="square" rtlCol="0">
            <a:spAutoFit/>
          </a:bodyPr>
          <a:lstStyle/>
          <a:p>
            <a:r>
              <a:rPr lang="nb-NO" sz="1400" i="1" dirty="0" err="1"/>
              <a:t>Which</a:t>
            </a:r>
            <a:r>
              <a:rPr lang="nb-NO" sz="1400" i="1" dirty="0"/>
              <a:t> failures </a:t>
            </a:r>
            <a:r>
              <a:rPr lang="nb-NO" sz="1400" i="1" dirty="0" err="1"/>
              <a:t>are</a:t>
            </a:r>
            <a:r>
              <a:rPr lang="nb-NO" sz="1400" i="1" dirty="0"/>
              <a:t> most </a:t>
            </a:r>
            <a:r>
              <a:rPr lang="nb-NO" sz="1400" i="1" dirty="0" err="1"/>
              <a:t>critical</a:t>
            </a:r>
            <a:r>
              <a:rPr lang="nb-NO" sz="1400" i="1" dirty="0"/>
              <a:t>?</a:t>
            </a:r>
          </a:p>
          <a:p>
            <a:r>
              <a:rPr lang="nb-NO" sz="1400" i="1" dirty="0"/>
              <a:t>Failure </a:t>
            </a:r>
            <a:r>
              <a:rPr lang="nb-NO" sz="1400" i="1" dirty="0" err="1"/>
              <a:t>impact</a:t>
            </a:r>
            <a:r>
              <a:rPr lang="nb-NO" sz="1400" i="1" dirty="0"/>
              <a:t> on energy </a:t>
            </a:r>
            <a:r>
              <a:rPr lang="nb-NO" sz="1400" i="1" dirty="0" err="1"/>
              <a:t>supply</a:t>
            </a:r>
            <a:endParaRPr lang="nb-NO" sz="1400" i="1" dirty="0"/>
          </a:p>
          <a:p>
            <a:r>
              <a:rPr lang="nb-NO" sz="1400" i="1" dirty="0" err="1"/>
              <a:t>Varying</a:t>
            </a:r>
            <a:r>
              <a:rPr lang="nb-NO" sz="1400" i="1" dirty="0"/>
              <a:t> </a:t>
            </a:r>
            <a:r>
              <a:rPr lang="nb-NO" sz="1400" i="1" dirty="0" err="1"/>
              <a:t>conditions</a:t>
            </a:r>
            <a:r>
              <a:rPr lang="nb-NO" sz="1400" i="1" dirty="0"/>
              <a:t> </a:t>
            </a:r>
            <a:r>
              <a:rPr lang="nb-NO" sz="1400" i="1" dirty="0" err="1"/>
              <a:t>impact</a:t>
            </a:r>
            <a:r>
              <a:rPr lang="nb-NO" sz="1400" i="1" dirty="0"/>
              <a:t> on energy </a:t>
            </a:r>
            <a:r>
              <a:rPr lang="nb-NO" sz="1400" i="1" dirty="0" err="1"/>
              <a:t>supply</a:t>
            </a:r>
            <a:endParaRPr lang="nb-NO" sz="1400" i="1" dirty="0"/>
          </a:p>
          <a:p>
            <a:r>
              <a:rPr lang="nb-NO" sz="1400" i="1" dirty="0" err="1"/>
              <a:t>What</a:t>
            </a:r>
            <a:r>
              <a:rPr lang="nb-NO" sz="1400" i="1" dirty="0"/>
              <a:t> is </a:t>
            </a:r>
            <a:r>
              <a:rPr lang="nb-NO" sz="1400" i="1" dirty="0" err="1"/>
              <a:t>expected</a:t>
            </a:r>
            <a:r>
              <a:rPr lang="nb-NO" sz="1400" i="1" dirty="0"/>
              <a:t> time to </a:t>
            </a:r>
            <a:r>
              <a:rPr lang="nb-NO" sz="1400" i="1" dirty="0" err="1"/>
              <a:t>detect</a:t>
            </a:r>
            <a:r>
              <a:rPr lang="nb-NO" sz="1400" i="1" dirty="0"/>
              <a:t> and </a:t>
            </a:r>
            <a:r>
              <a:rPr lang="nb-NO" sz="1400" i="1" dirty="0" err="1"/>
              <a:t>repair</a:t>
            </a:r>
            <a:r>
              <a:rPr lang="nb-NO" sz="1400" i="1" dirty="0"/>
              <a:t> failures?</a:t>
            </a:r>
          </a:p>
          <a:p>
            <a:r>
              <a:rPr lang="nb-NO" sz="1400" i="1" dirty="0"/>
              <a:t>System </a:t>
            </a:r>
            <a:r>
              <a:rPr lang="nb-NO" sz="1400" i="1" dirty="0" err="1"/>
              <a:t>vulnerabilities</a:t>
            </a:r>
            <a:endParaRPr lang="nb-NO" sz="1400" i="1" dirty="0"/>
          </a:p>
          <a:p>
            <a:r>
              <a:rPr lang="nb-NO" sz="1400" i="1" dirty="0" err="1"/>
              <a:t>Operation</a:t>
            </a:r>
            <a:r>
              <a:rPr lang="nb-NO" sz="1400" i="1" dirty="0"/>
              <a:t> </a:t>
            </a:r>
            <a:r>
              <a:rPr lang="nb-NO" sz="1400" i="1" dirty="0" err="1"/>
              <a:t>optimization</a:t>
            </a:r>
            <a:r>
              <a:rPr lang="nb-NO" sz="1400" i="1" dirty="0"/>
              <a:t> </a:t>
            </a:r>
            <a:r>
              <a:rPr lang="nb-NO" sz="1400" i="1" dirty="0" err="1"/>
              <a:t>potential</a:t>
            </a:r>
            <a:endParaRPr lang="nb-NO" sz="1400" i="1" dirty="0"/>
          </a:p>
          <a:p>
            <a:r>
              <a:rPr lang="nb-NO" sz="1400" i="1" dirty="0" err="1"/>
              <a:t>Maintenance</a:t>
            </a:r>
            <a:r>
              <a:rPr lang="nb-NO" sz="1400" i="1" dirty="0"/>
              <a:t> </a:t>
            </a:r>
            <a:r>
              <a:rPr lang="nb-NO" sz="1400" i="1" dirty="0" err="1"/>
              <a:t>optimization</a:t>
            </a:r>
            <a:r>
              <a:rPr lang="nb-NO" sz="1400" i="1" dirty="0"/>
              <a:t> </a:t>
            </a:r>
            <a:r>
              <a:rPr lang="nb-NO" sz="1400" i="1" dirty="0" err="1"/>
              <a:t>potential</a:t>
            </a:r>
            <a:endParaRPr lang="nb-NO" sz="1400" i="1" dirty="0"/>
          </a:p>
          <a:p>
            <a:endParaRPr lang="nb-NO" sz="1600" i="1" dirty="0"/>
          </a:p>
        </p:txBody>
      </p:sp>
    </p:spTree>
    <p:extLst>
      <p:ext uri="{BB962C8B-B14F-4D97-AF65-F5344CB8AC3E}">
        <p14:creationId xmlns:p14="http://schemas.microsoft.com/office/powerpoint/2010/main" val="358682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EE92-6CA1-ECFF-93A8-D324268C185D}"/>
              </a:ext>
            </a:extLst>
          </p:cNvPr>
          <p:cNvSpPr>
            <a:spLocks noGrp="1"/>
          </p:cNvSpPr>
          <p:nvPr>
            <p:ph type="title"/>
          </p:nvPr>
        </p:nvSpPr>
        <p:spPr/>
        <p:txBody>
          <a:bodyPr/>
          <a:lstStyle/>
          <a:p>
            <a:r>
              <a:rPr lang="nb-NO" dirty="0"/>
              <a:t>NORCE</a:t>
            </a:r>
          </a:p>
        </p:txBody>
      </p:sp>
      <p:sp>
        <p:nvSpPr>
          <p:cNvPr id="3" name="Text Placeholder 2">
            <a:extLst>
              <a:ext uri="{FF2B5EF4-FFF2-40B4-BE49-F238E27FC236}">
                <a16:creationId xmlns:a16="http://schemas.microsoft.com/office/drawing/2014/main" id="{53747C56-21BF-C032-0FA9-0F874B3C5063}"/>
              </a:ext>
            </a:extLst>
          </p:cNvPr>
          <p:cNvSpPr>
            <a:spLocks noGrp="1"/>
          </p:cNvSpPr>
          <p:nvPr>
            <p:ph type="body" idx="1"/>
          </p:nvPr>
        </p:nvSpPr>
        <p:spPr/>
        <p:txBody>
          <a:bodyPr/>
          <a:lstStyle/>
          <a:p>
            <a:r>
              <a:rPr lang="nb-NO" dirty="0"/>
              <a:t>Organization and risk-</a:t>
            </a:r>
            <a:r>
              <a:rPr lang="nb-NO" dirty="0" err="1"/>
              <a:t>related</a:t>
            </a:r>
            <a:r>
              <a:rPr lang="nb-NO" dirty="0"/>
              <a:t> </a:t>
            </a:r>
            <a:r>
              <a:rPr lang="nb-NO" dirty="0" err="1"/>
              <a:t>research</a:t>
            </a:r>
            <a:endParaRPr lang="nb-NO" dirty="0"/>
          </a:p>
        </p:txBody>
      </p:sp>
    </p:spTree>
    <p:extLst>
      <p:ext uri="{BB962C8B-B14F-4D97-AF65-F5344CB8AC3E}">
        <p14:creationId xmlns:p14="http://schemas.microsoft.com/office/powerpoint/2010/main" val="9860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D5BC6F-8EF3-B349-AB60-D1409A9041FE}"/>
              </a:ext>
            </a:extLst>
          </p:cNvPr>
          <p:cNvSpPr txBox="1">
            <a:spLocks/>
          </p:cNvSpPr>
          <p:nvPr/>
        </p:nvSpPr>
        <p:spPr>
          <a:xfrm>
            <a:off x="4542843" y="5760514"/>
            <a:ext cx="1768434"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norceresearch.no</a:t>
            </a:r>
          </a:p>
        </p:txBody>
      </p:sp>
      <p:sp>
        <p:nvSpPr>
          <p:cNvPr id="3" name="Tittel 1">
            <a:extLst>
              <a:ext uri="{FF2B5EF4-FFF2-40B4-BE49-F238E27FC236}">
                <a16:creationId xmlns:a16="http://schemas.microsoft.com/office/drawing/2014/main" id="{69027F35-BCA4-7D43-B1A2-2F32C2300DA8}"/>
              </a:ext>
            </a:extLst>
          </p:cNvPr>
          <p:cNvSpPr txBox="1">
            <a:spLocks/>
          </p:cNvSpPr>
          <p:nvPr/>
        </p:nvSpPr>
        <p:spPr>
          <a:xfrm>
            <a:off x="999275" y="5428206"/>
            <a:ext cx="2343911" cy="656077"/>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nb-NO" sz="1600" dirty="0">
                <a:solidFill>
                  <a:schemeClr val="bg1"/>
                </a:solidFill>
                <a:latin typeface="Arial" panose="020B0604020202020204" pitchFamily="34" charset="0"/>
                <a:cs typeface="Arial" panose="020B0604020202020204" pitchFamily="34" charset="0"/>
              </a:rPr>
              <a:t>Eric Ford</a:t>
            </a:r>
          </a:p>
          <a:p>
            <a:pPr algn="l">
              <a:lnSpc>
                <a:spcPct val="120000"/>
              </a:lnSpc>
            </a:pPr>
            <a:r>
              <a:rPr lang="nb-NO" sz="1600" dirty="0">
                <a:solidFill>
                  <a:srgbClr val="80B7BA"/>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erfo@norceresearch.no</a:t>
            </a:r>
            <a:endParaRPr lang="nb-NO" sz="1600" dirty="0">
              <a:solidFill>
                <a:srgbClr val="80B7B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64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13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1786B-2128-4E29-8601-3F8458B4DC83}"/>
              </a:ext>
            </a:extLst>
          </p:cNvPr>
          <p:cNvPicPr>
            <a:picLocks noChangeAspect="1"/>
          </p:cNvPicPr>
          <p:nvPr/>
        </p:nvPicPr>
        <p:blipFill>
          <a:blip r:embed="rId2"/>
          <a:stretch>
            <a:fillRect/>
          </a:stretch>
        </p:blipFill>
        <p:spPr>
          <a:xfrm>
            <a:off x="3225733" y="1196843"/>
            <a:ext cx="2271524" cy="518311"/>
          </a:xfrm>
          <a:prstGeom prst="rect">
            <a:avLst/>
          </a:prstGeom>
        </p:spPr>
      </p:pic>
      <p:pic>
        <p:nvPicPr>
          <p:cNvPr id="5" name="Picture 4">
            <a:extLst>
              <a:ext uri="{FF2B5EF4-FFF2-40B4-BE49-F238E27FC236}">
                <a16:creationId xmlns:a16="http://schemas.microsoft.com/office/drawing/2014/main" id="{79A4B134-1476-4DB3-A017-0D7F7F903100}"/>
              </a:ext>
            </a:extLst>
          </p:cNvPr>
          <p:cNvPicPr>
            <a:picLocks noChangeAspect="1"/>
          </p:cNvPicPr>
          <p:nvPr/>
        </p:nvPicPr>
        <p:blipFill>
          <a:blip r:embed="rId3"/>
          <a:stretch>
            <a:fillRect/>
          </a:stretch>
        </p:blipFill>
        <p:spPr>
          <a:xfrm>
            <a:off x="126023" y="2187717"/>
            <a:ext cx="1537657" cy="3013808"/>
          </a:xfrm>
          <a:prstGeom prst="rect">
            <a:avLst/>
          </a:prstGeom>
        </p:spPr>
      </p:pic>
      <p:pic>
        <p:nvPicPr>
          <p:cNvPr id="9" name="Picture 8">
            <a:extLst>
              <a:ext uri="{FF2B5EF4-FFF2-40B4-BE49-F238E27FC236}">
                <a16:creationId xmlns:a16="http://schemas.microsoft.com/office/drawing/2014/main" id="{76239D2C-1FAA-4324-AE46-4308B053041D}"/>
              </a:ext>
            </a:extLst>
          </p:cNvPr>
          <p:cNvPicPr>
            <a:picLocks noChangeAspect="1"/>
          </p:cNvPicPr>
          <p:nvPr/>
        </p:nvPicPr>
        <p:blipFill>
          <a:blip r:embed="rId4"/>
          <a:stretch>
            <a:fillRect/>
          </a:stretch>
        </p:blipFill>
        <p:spPr>
          <a:xfrm>
            <a:off x="1663680" y="2187717"/>
            <a:ext cx="3738278" cy="1908908"/>
          </a:xfrm>
          <a:prstGeom prst="rect">
            <a:avLst/>
          </a:prstGeom>
        </p:spPr>
      </p:pic>
      <p:pic>
        <p:nvPicPr>
          <p:cNvPr id="11" name="Picture 10">
            <a:extLst>
              <a:ext uri="{FF2B5EF4-FFF2-40B4-BE49-F238E27FC236}">
                <a16:creationId xmlns:a16="http://schemas.microsoft.com/office/drawing/2014/main" id="{4ABDD14C-C3A1-4385-9707-FDF530D7321F}"/>
              </a:ext>
            </a:extLst>
          </p:cNvPr>
          <p:cNvPicPr>
            <a:picLocks noChangeAspect="1"/>
          </p:cNvPicPr>
          <p:nvPr/>
        </p:nvPicPr>
        <p:blipFill>
          <a:blip r:embed="rId5"/>
          <a:stretch>
            <a:fillRect/>
          </a:stretch>
        </p:blipFill>
        <p:spPr>
          <a:xfrm>
            <a:off x="1663681" y="4228757"/>
            <a:ext cx="3738278" cy="1785624"/>
          </a:xfrm>
          <a:prstGeom prst="rect">
            <a:avLst/>
          </a:prstGeom>
        </p:spPr>
      </p:pic>
      <p:pic>
        <p:nvPicPr>
          <p:cNvPr id="13" name="Picture 12">
            <a:extLst>
              <a:ext uri="{FF2B5EF4-FFF2-40B4-BE49-F238E27FC236}">
                <a16:creationId xmlns:a16="http://schemas.microsoft.com/office/drawing/2014/main" id="{AB930335-A5B1-4808-9DB5-95462E23C226}"/>
              </a:ext>
            </a:extLst>
          </p:cNvPr>
          <p:cNvPicPr>
            <a:picLocks noChangeAspect="1"/>
          </p:cNvPicPr>
          <p:nvPr/>
        </p:nvPicPr>
        <p:blipFill>
          <a:blip r:embed="rId6"/>
          <a:stretch>
            <a:fillRect/>
          </a:stretch>
        </p:blipFill>
        <p:spPr>
          <a:xfrm>
            <a:off x="5497257" y="2181163"/>
            <a:ext cx="3812271" cy="1760444"/>
          </a:xfrm>
          <a:prstGeom prst="rect">
            <a:avLst/>
          </a:prstGeom>
        </p:spPr>
      </p:pic>
      <p:pic>
        <p:nvPicPr>
          <p:cNvPr id="15" name="Picture 14">
            <a:extLst>
              <a:ext uri="{FF2B5EF4-FFF2-40B4-BE49-F238E27FC236}">
                <a16:creationId xmlns:a16="http://schemas.microsoft.com/office/drawing/2014/main" id="{0BC54C57-C83E-481C-B3C0-E9FDD3A9501B}"/>
              </a:ext>
            </a:extLst>
          </p:cNvPr>
          <p:cNvPicPr>
            <a:picLocks noChangeAspect="1"/>
          </p:cNvPicPr>
          <p:nvPr/>
        </p:nvPicPr>
        <p:blipFill>
          <a:blip r:embed="rId7"/>
          <a:stretch>
            <a:fillRect/>
          </a:stretch>
        </p:blipFill>
        <p:spPr>
          <a:xfrm>
            <a:off x="5497257" y="4228757"/>
            <a:ext cx="3812271" cy="1827303"/>
          </a:xfrm>
          <a:prstGeom prst="rect">
            <a:avLst/>
          </a:prstGeom>
        </p:spPr>
      </p:pic>
      <p:pic>
        <p:nvPicPr>
          <p:cNvPr id="17" name="Picture 16">
            <a:extLst>
              <a:ext uri="{FF2B5EF4-FFF2-40B4-BE49-F238E27FC236}">
                <a16:creationId xmlns:a16="http://schemas.microsoft.com/office/drawing/2014/main" id="{EC262F87-20BC-4473-A86D-16939640FACD}"/>
              </a:ext>
            </a:extLst>
          </p:cNvPr>
          <p:cNvPicPr>
            <a:picLocks noChangeAspect="1"/>
          </p:cNvPicPr>
          <p:nvPr/>
        </p:nvPicPr>
        <p:blipFill>
          <a:blip r:embed="rId8"/>
          <a:stretch>
            <a:fillRect/>
          </a:stretch>
        </p:blipFill>
        <p:spPr>
          <a:xfrm>
            <a:off x="9404826" y="2176523"/>
            <a:ext cx="1123494" cy="1721613"/>
          </a:xfrm>
          <a:prstGeom prst="rect">
            <a:avLst/>
          </a:prstGeom>
        </p:spPr>
      </p:pic>
      <p:pic>
        <p:nvPicPr>
          <p:cNvPr id="19" name="Picture 18">
            <a:extLst>
              <a:ext uri="{FF2B5EF4-FFF2-40B4-BE49-F238E27FC236}">
                <a16:creationId xmlns:a16="http://schemas.microsoft.com/office/drawing/2014/main" id="{8CC47830-414A-4A46-9C86-45CEB9DB0602}"/>
              </a:ext>
            </a:extLst>
          </p:cNvPr>
          <p:cNvPicPr>
            <a:picLocks noChangeAspect="1"/>
          </p:cNvPicPr>
          <p:nvPr/>
        </p:nvPicPr>
        <p:blipFill>
          <a:blip r:embed="rId9"/>
          <a:stretch>
            <a:fillRect/>
          </a:stretch>
        </p:blipFill>
        <p:spPr>
          <a:xfrm>
            <a:off x="48933" y="31638"/>
            <a:ext cx="3131930" cy="1607393"/>
          </a:xfrm>
          <a:prstGeom prst="rect">
            <a:avLst/>
          </a:prstGeom>
        </p:spPr>
      </p:pic>
      <p:pic>
        <p:nvPicPr>
          <p:cNvPr id="21" name="Picture 20">
            <a:extLst>
              <a:ext uri="{FF2B5EF4-FFF2-40B4-BE49-F238E27FC236}">
                <a16:creationId xmlns:a16="http://schemas.microsoft.com/office/drawing/2014/main" id="{E2C01CEE-A38B-4FA7-97BF-34EAE63F8286}"/>
              </a:ext>
            </a:extLst>
          </p:cNvPr>
          <p:cNvPicPr>
            <a:picLocks noChangeAspect="1"/>
          </p:cNvPicPr>
          <p:nvPr/>
        </p:nvPicPr>
        <p:blipFill>
          <a:blip r:embed="rId10"/>
          <a:stretch>
            <a:fillRect/>
          </a:stretch>
        </p:blipFill>
        <p:spPr>
          <a:xfrm>
            <a:off x="3225733" y="306253"/>
            <a:ext cx="2338821" cy="857568"/>
          </a:xfrm>
          <a:prstGeom prst="rect">
            <a:avLst/>
          </a:prstGeom>
        </p:spPr>
      </p:pic>
      <p:sp>
        <p:nvSpPr>
          <p:cNvPr id="22" name="Rectangle 21">
            <a:extLst>
              <a:ext uri="{FF2B5EF4-FFF2-40B4-BE49-F238E27FC236}">
                <a16:creationId xmlns:a16="http://schemas.microsoft.com/office/drawing/2014/main" id="{CBECAD0F-E8E9-43F0-83B0-AB368A7D9576}"/>
              </a:ext>
            </a:extLst>
          </p:cNvPr>
          <p:cNvSpPr/>
          <p:nvPr/>
        </p:nvSpPr>
        <p:spPr>
          <a:xfrm>
            <a:off x="126023" y="2094523"/>
            <a:ext cx="11939954" cy="406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xtBox 24">
            <a:extLst>
              <a:ext uri="{FF2B5EF4-FFF2-40B4-BE49-F238E27FC236}">
                <a16:creationId xmlns:a16="http://schemas.microsoft.com/office/drawing/2014/main" id="{966685C4-6D89-48A4-A0E0-61940629B6DF}"/>
              </a:ext>
            </a:extLst>
          </p:cNvPr>
          <p:cNvSpPr txBox="1"/>
          <p:nvPr/>
        </p:nvSpPr>
        <p:spPr>
          <a:xfrm>
            <a:off x="225466" y="5320491"/>
            <a:ext cx="1438214" cy="307777"/>
          </a:xfrm>
          <a:prstGeom prst="rect">
            <a:avLst/>
          </a:prstGeom>
          <a:noFill/>
        </p:spPr>
        <p:txBody>
          <a:bodyPr wrap="none" rtlCol="0">
            <a:spAutoFit/>
          </a:bodyPr>
          <a:lstStyle/>
          <a:p>
            <a:r>
              <a:rPr lang="nb-NO" sz="1400" dirty="0" err="1"/>
              <a:t>Employees</a:t>
            </a:r>
            <a:r>
              <a:rPr lang="nb-NO" sz="1400" dirty="0"/>
              <a:t> (14)</a:t>
            </a:r>
          </a:p>
        </p:txBody>
      </p:sp>
      <p:sp>
        <p:nvSpPr>
          <p:cNvPr id="26" name="TextBox 25">
            <a:extLst>
              <a:ext uri="{FF2B5EF4-FFF2-40B4-BE49-F238E27FC236}">
                <a16:creationId xmlns:a16="http://schemas.microsoft.com/office/drawing/2014/main" id="{C3BD80A4-3347-4FCD-9649-EF034B15E0EB}"/>
              </a:ext>
            </a:extLst>
          </p:cNvPr>
          <p:cNvSpPr txBox="1"/>
          <p:nvPr/>
        </p:nvSpPr>
        <p:spPr>
          <a:xfrm>
            <a:off x="11065984" y="5699859"/>
            <a:ext cx="801823" cy="307777"/>
          </a:xfrm>
          <a:prstGeom prst="rect">
            <a:avLst/>
          </a:prstGeom>
          <a:noFill/>
        </p:spPr>
        <p:txBody>
          <a:bodyPr wrap="none" rtlCol="0">
            <a:spAutoFit/>
          </a:bodyPr>
          <a:lstStyle/>
          <a:p>
            <a:r>
              <a:rPr lang="nb-NO" sz="1400" dirty="0" err="1"/>
              <a:t>PhD</a:t>
            </a:r>
            <a:r>
              <a:rPr lang="nb-NO" sz="1400" dirty="0"/>
              <a:t> (2)</a:t>
            </a:r>
          </a:p>
        </p:txBody>
      </p:sp>
      <p:pic>
        <p:nvPicPr>
          <p:cNvPr id="4" name="Picture 3">
            <a:extLst>
              <a:ext uri="{FF2B5EF4-FFF2-40B4-BE49-F238E27FC236}">
                <a16:creationId xmlns:a16="http://schemas.microsoft.com/office/drawing/2014/main" id="{A823EC79-CF2B-C8E7-CB1E-30E5C4843EB1}"/>
              </a:ext>
            </a:extLst>
          </p:cNvPr>
          <p:cNvPicPr>
            <a:picLocks noChangeAspect="1"/>
          </p:cNvPicPr>
          <p:nvPr/>
        </p:nvPicPr>
        <p:blipFill>
          <a:blip r:embed="rId11"/>
          <a:stretch>
            <a:fillRect/>
          </a:stretch>
        </p:blipFill>
        <p:spPr>
          <a:xfrm>
            <a:off x="10915332" y="4184774"/>
            <a:ext cx="952475" cy="1289605"/>
          </a:xfrm>
          <a:prstGeom prst="rect">
            <a:avLst/>
          </a:prstGeom>
        </p:spPr>
      </p:pic>
      <p:pic>
        <p:nvPicPr>
          <p:cNvPr id="7" name="Picture 6">
            <a:extLst>
              <a:ext uri="{FF2B5EF4-FFF2-40B4-BE49-F238E27FC236}">
                <a16:creationId xmlns:a16="http://schemas.microsoft.com/office/drawing/2014/main" id="{8359F61C-C627-B3FE-1642-8E9266962C3E}"/>
              </a:ext>
            </a:extLst>
          </p:cNvPr>
          <p:cNvPicPr>
            <a:picLocks noChangeAspect="1"/>
          </p:cNvPicPr>
          <p:nvPr/>
        </p:nvPicPr>
        <p:blipFill>
          <a:blip r:embed="rId12"/>
          <a:stretch>
            <a:fillRect/>
          </a:stretch>
        </p:blipFill>
        <p:spPr>
          <a:xfrm>
            <a:off x="10915332" y="2170685"/>
            <a:ext cx="925325" cy="1258315"/>
          </a:xfrm>
          <a:prstGeom prst="rect">
            <a:avLst/>
          </a:prstGeom>
        </p:spPr>
      </p:pic>
    </p:spTree>
    <p:extLst>
      <p:ext uri="{BB962C8B-B14F-4D97-AF65-F5344CB8AC3E}">
        <p14:creationId xmlns:p14="http://schemas.microsoft.com/office/powerpoint/2010/main" val="284284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70AD-698C-587F-E566-88E5183683D6}"/>
              </a:ext>
            </a:extLst>
          </p:cNvPr>
          <p:cNvSpPr>
            <a:spLocks noGrp="1"/>
          </p:cNvSpPr>
          <p:nvPr>
            <p:ph type="title"/>
          </p:nvPr>
        </p:nvSpPr>
        <p:spPr>
          <a:xfrm>
            <a:off x="562707" y="206092"/>
            <a:ext cx="9128369" cy="1215717"/>
          </a:xfrm>
        </p:spPr>
        <p:txBody>
          <a:bodyPr/>
          <a:lstStyle/>
          <a:p>
            <a:r>
              <a:rPr lang="nb-NO" dirty="0"/>
              <a:t>Risk and </a:t>
            </a:r>
            <a:r>
              <a:rPr lang="nb-NO" dirty="0" err="1"/>
              <a:t>reliability</a:t>
            </a:r>
            <a:r>
              <a:rPr lang="nb-NO" dirty="0"/>
              <a:t> </a:t>
            </a:r>
            <a:r>
              <a:rPr lang="nb-NO" dirty="0" err="1"/>
              <a:t>research</a:t>
            </a:r>
            <a:r>
              <a:rPr lang="nb-NO" dirty="0"/>
              <a:t> at NORCE</a:t>
            </a:r>
          </a:p>
        </p:txBody>
      </p:sp>
      <p:graphicFrame>
        <p:nvGraphicFramePr>
          <p:cNvPr id="4" name="Content Placeholder 3">
            <a:extLst>
              <a:ext uri="{FF2B5EF4-FFF2-40B4-BE49-F238E27FC236}">
                <a16:creationId xmlns:a16="http://schemas.microsoft.com/office/drawing/2014/main" id="{8127707D-9E30-98A1-D811-CB5AA2943163}"/>
              </a:ext>
            </a:extLst>
          </p:cNvPr>
          <p:cNvGraphicFramePr>
            <a:graphicFrameLocks noGrp="1"/>
          </p:cNvGraphicFramePr>
          <p:nvPr>
            <p:ph idx="1"/>
            <p:extLst>
              <p:ext uri="{D42A27DB-BD31-4B8C-83A1-F6EECF244321}">
                <p14:modId xmlns:p14="http://schemas.microsoft.com/office/powerpoint/2010/main" val="3740249354"/>
              </p:ext>
            </p:extLst>
          </p:nvPr>
        </p:nvGraphicFramePr>
        <p:xfrm>
          <a:off x="562706" y="1070708"/>
          <a:ext cx="10195489" cy="5612174"/>
        </p:xfrm>
        <a:graphic>
          <a:graphicData uri="http://schemas.openxmlformats.org/drawingml/2006/table">
            <a:tbl>
              <a:tblPr>
                <a:tableStyleId>{6836C40F-F22D-4311-843F-AE123489A348}</a:tableStyleId>
              </a:tblPr>
              <a:tblGrid>
                <a:gridCol w="1875831">
                  <a:extLst>
                    <a:ext uri="{9D8B030D-6E8A-4147-A177-3AD203B41FA5}">
                      <a16:colId xmlns:a16="http://schemas.microsoft.com/office/drawing/2014/main" val="3805924850"/>
                    </a:ext>
                  </a:extLst>
                </a:gridCol>
                <a:gridCol w="2195914">
                  <a:extLst>
                    <a:ext uri="{9D8B030D-6E8A-4147-A177-3AD203B41FA5}">
                      <a16:colId xmlns:a16="http://schemas.microsoft.com/office/drawing/2014/main" val="2521942874"/>
                    </a:ext>
                  </a:extLst>
                </a:gridCol>
                <a:gridCol w="1935381">
                  <a:extLst>
                    <a:ext uri="{9D8B030D-6E8A-4147-A177-3AD203B41FA5}">
                      <a16:colId xmlns:a16="http://schemas.microsoft.com/office/drawing/2014/main" val="692342778"/>
                    </a:ext>
                  </a:extLst>
                </a:gridCol>
                <a:gridCol w="3215711">
                  <a:extLst>
                    <a:ext uri="{9D8B030D-6E8A-4147-A177-3AD203B41FA5}">
                      <a16:colId xmlns:a16="http://schemas.microsoft.com/office/drawing/2014/main" val="1727910765"/>
                    </a:ext>
                  </a:extLst>
                </a:gridCol>
                <a:gridCol w="972652">
                  <a:extLst>
                    <a:ext uri="{9D8B030D-6E8A-4147-A177-3AD203B41FA5}">
                      <a16:colId xmlns:a16="http://schemas.microsoft.com/office/drawing/2014/main" val="1695585140"/>
                    </a:ext>
                  </a:extLst>
                </a:gridCol>
              </a:tblGrid>
              <a:tr h="283204">
                <a:tc>
                  <a:txBody>
                    <a:bodyPr/>
                    <a:lstStyle/>
                    <a:p>
                      <a:pPr algn="l" fontAlgn="b"/>
                      <a:r>
                        <a:rPr lang="nb-NO" sz="1200" b="1" u="none" strike="noStrike" dirty="0" err="1">
                          <a:effectLst/>
                        </a:rPr>
                        <a:t>Division</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a:effectLst/>
                        </a:rPr>
                        <a:t>Group</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a:effectLst/>
                        </a:rPr>
                        <a:t>Field</a:t>
                      </a:r>
                      <a:endParaRPr lang="nb-NO" sz="1200" b="1"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a:effectLst/>
                        </a:rPr>
                        <a:t>Topics</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err="1">
                          <a:effectLst/>
                        </a:rPr>
                        <a:t>Approx</a:t>
                      </a:r>
                      <a:r>
                        <a:rPr lang="nb-NO" sz="1200" b="1" u="none" strike="noStrike" dirty="0">
                          <a:effectLst/>
                        </a:rPr>
                        <a:t>. </a:t>
                      </a:r>
                      <a:r>
                        <a:rPr lang="nb-NO" sz="1200" b="1" u="none" strike="noStrike" dirty="0" err="1">
                          <a:effectLst/>
                        </a:rPr>
                        <a:t>researchers</a:t>
                      </a:r>
                      <a:endParaRPr lang="nb-NO" sz="1200" b="1" i="0" u="none" strike="noStrike" dirty="0">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2149798817"/>
                  </a:ext>
                </a:extLst>
              </a:tr>
              <a:tr h="147799">
                <a:tc rowSpan="15">
                  <a:txBody>
                    <a:bodyPr/>
                    <a:lstStyle/>
                    <a:p>
                      <a:pPr algn="l" fontAlgn="ctr"/>
                      <a:r>
                        <a:rPr lang="nb-NO" sz="1200" u="none" strike="noStrike" dirty="0">
                          <a:effectLst/>
                        </a:rPr>
                        <a:t>Energy &amp; Technology</a:t>
                      </a:r>
                      <a:endParaRPr lang="nb-NO" sz="1200" b="0" i="0" u="none" strike="noStrike" dirty="0">
                        <a:solidFill>
                          <a:srgbClr val="000000"/>
                        </a:solidFill>
                        <a:effectLst/>
                        <a:latin typeface="Calibri" panose="020F0502020204030204" pitchFamily="34" charset="0"/>
                      </a:endParaRPr>
                    </a:p>
                  </a:txBody>
                  <a:tcPr marL="5717" marR="5717" marT="5717" marB="0" anchor="ctr"/>
                </a:tc>
                <a:tc rowSpan="9">
                  <a:txBody>
                    <a:bodyPr/>
                    <a:lstStyle/>
                    <a:p>
                      <a:pPr algn="l" fontAlgn="ctr"/>
                      <a:r>
                        <a:rPr lang="nb-NO" sz="1200" u="none" strike="noStrike" dirty="0" err="1">
                          <a:effectLst/>
                        </a:rPr>
                        <a:t>Well</a:t>
                      </a:r>
                      <a:r>
                        <a:rPr lang="nb-NO" sz="1200" u="none" strike="noStrike" dirty="0">
                          <a:effectLst/>
                        </a:rPr>
                        <a:t> </a:t>
                      </a:r>
                      <a:r>
                        <a:rPr lang="nb-NO" sz="1200" u="none" strike="noStrike" dirty="0" err="1">
                          <a:effectLst/>
                        </a:rPr>
                        <a:t>operations</a:t>
                      </a:r>
                      <a:r>
                        <a:rPr lang="nb-NO" sz="1200" u="none" strike="noStrike" dirty="0">
                          <a:effectLst/>
                        </a:rPr>
                        <a:t> &amp; risk management</a:t>
                      </a:r>
                      <a:endParaRPr lang="nb-NO" sz="1200" b="0" i="0" u="none" strike="noStrike" dirty="0">
                        <a:solidFill>
                          <a:srgbClr val="000000"/>
                        </a:solidFill>
                        <a:effectLst/>
                        <a:latin typeface="Calibri" panose="020F0502020204030204" pitchFamily="34" charset="0"/>
                      </a:endParaRPr>
                    </a:p>
                  </a:txBody>
                  <a:tcPr marL="5717" marR="5717" marT="5717" marB="0" anchor="ctr"/>
                </a:tc>
                <a:tc>
                  <a:txBody>
                    <a:bodyPr/>
                    <a:lstStyle/>
                    <a:p>
                      <a:pPr algn="l" fontAlgn="b"/>
                      <a:r>
                        <a:rPr lang="nb-NO" sz="1200" u="none" strike="noStrike">
                          <a:effectLst/>
                        </a:rPr>
                        <a:t>CCS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Storage integrity/Leakage simulation</a:t>
                      </a:r>
                      <a:endParaRPr lang="nb-NO" sz="1200" b="0" i="0" u="none" strike="noStrike">
                        <a:solidFill>
                          <a:srgbClr val="000000"/>
                        </a:solidFill>
                        <a:effectLst/>
                        <a:latin typeface="Calibri" panose="020F0502020204030204" pitchFamily="34" charset="0"/>
                      </a:endParaRPr>
                    </a:p>
                  </a:txBody>
                  <a:tcPr marL="5717" marR="5717" marT="5717" marB="0" anchor="b"/>
                </a:tc>
                <a:tc rowSpan="9">
                  <a:txBody>
                    <a:bodyPr/>
                    <a:lstStyle/>
                    <a:p>
                      <a:pPr algn="ctr" fontAlgn="ctr"/>
                      <a:r>
                        <a:rPr lang="nb-NO" sz="1200" u="none" strike="noStrike">
                          <a:effectLst/>
                        </a:rPr>
                        <a:t>4</a:t>
                      </a:r>
                      <a:endParaRPr lang="nb-NO" sz="1200" b="0" i="0" u="none" strike="noStrike">
                        <a:solidFill>
                          <a:srgbClr val="000000"/>
                        </a:solidFill>
                        <a:effectLst/>
                        <a:latin typeface="Calibri" panose="020F0502020204030204" pitchFamily="34" charset="0"/>
                      </a:endParaRPr>
                    </a:p>
                  </a:txBody>
                  <a:tcPr marL="5717" marR="5717" marT="5717" marB="0" anchor="ctr"/>
                </a:tc>
                <a:extLst>
                  <a:ext uri="{0D108BD9-81ED-4DB2-BD59-A6C34878D82A}">
                    <a16:rowId xmlns:a16="http://schemas.microsoft.com/office/drawing/2014/main" val="178650357"/>
                  </a:ext>
                </a:extLst>
              </a:tr>
              <a:tr h="147799">
                <a:tc vMerge="1">
                  <a:txBody>
                    <a:bodyPr/>
                    <a:lstStyle/>
                    <a:p>
                      <a:endParaRPr lang="nb-NO"/>
                    </a:p>
                  </a:txBody>
                  <a:tcPr/>
                </a:tc>
                <a:tc vMerge="1">
                  <a:txBody>
                    <a:bodyPr/>
                    <a:lstStyle/>
                    <a:p>
                      <a:endParaRPr lang="nb-NO"/>
                    </a:p>
                  </a:txBody>
                  <a:tcPr/>
                </a:tc>
                <a:tc rowSpan="3">
                  <a:txBody>
                    <a:bodyPr/>
                    <a:lstStyle/>
                    <a:p>
                      <a:pPr algn="l" fontAlgn="ctr"/>
                      <a:r>
                        <a:rPr lang="nb-NO" sz="1200" u="none" strike="noStrike">
                          <a:effectLst/>
                        </a:rPr>
                        <a:t>Exploration Drilling</a:t>
                      </a:r>
                      <a:endParaRPr lang="nb-NO" sz="1200" b="0" i="0" u="none" strike="noStrike">
                        <a:solidFill>
                          <a:srgbClr val="000000"/>
                        </a:solidFill>
                        <a:effectLst/>
                        <a:latin typeface="Calibri" panose="020F0502020204030204" pitchFamily="34" charset="0"/>
                      </a:endParaRPr>
                    </a:p>
                  </a:txBody>
                  <a:tcPr marL="5717" marR="5717" marT="5717" marB="0" anchor="ctr"/>
                </a:tc>
                <a:tc>
                  <a:txBody>
                    <a:bodyPr/>
                    <a:lstStyle/>
                    <a:p>
                      <a:pPr algn="l" fontAlgn="b"/>
                      <a:r>
                        <a:rPr lang="nb-NO" sz="1200" u="none" strike="noStrike">
                          <a:effectLst/>
                        </a:rPr>
                        <a:t>Safe operating limits</a:t>
                      </a:r>
                      <a:endParaRPr lang="nb-NO"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641535649"/>
                  </a:ext>
                </a:extLst>
              </a:tr>
              <a:tr h="147799">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Blowout analysis</a:t>
                      </a:r>
                      <a:endParaRPr lang="nb-NO"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1196036868"/>
                  </a:ext>
                </a:extLst>
              </a:tr>
              <a:tr h="147799">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Oil spill preparedness modelling</a:t>
                      </a:r>
                      <a:endParaRPr lang="nb-NO"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1067956590"/>
                  </a:ext>
                </a:extLst>
              </a:tr>
              <a:tr h="147799">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Energy vectors/sectors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Risk modelling/security of supply</a:t>
                      </a:r>
                      <a:endParaRPr lang="en-US"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3784832278"/>
                  </a:ext>
                </a:extLst>
              </a:tr>
              <a:tr h="147799">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Plug &amp; Abandonment</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Well barrier integrity/Leakage modelling and experiments</a:t>
                      </a:r>
                      <a:endParaRPr lang="en-US"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2657172560"/>
                  </a:ext>
                </a:extLst>
              </a:tr>
              <a:tr h="147799">
                <a:tc vMerge="1">
                  <a:txBody>
                    <a:bodyPr/>
                    <a:lstStyle/>
                    <a:p>
                      <a:endParaRPr lang="nb-NO"/>
                    </a:p>
                  </a:txBody>
                  <a:tcPr/>
                </a:tc>
                <a:tc vMerge="1">
                  <a:txBody>
                    <a:bodyPr/>
                    <a:lstStyle/>
                    <a:p>
                      <a:endParaRPr lang="nb-NO"/>
                    </a:p>
                  </a:txBody>
                  <a:tcPr/>
                </a:tc>
                <a:tc>
                  <a:txBody>
                    <a:bodyPr/>
                    <a:lstStyle/>
                    <a:p>
                      <a:pPr algn="l" fontAlgn="b"/>
                      <a:r>
                        <a:rPr lang="nb-NO" sz="1200" u="none" strike="noStrike" dirty="0">
                          <a:effectLst/>
                        </a:rPr>
                        <a:t>Geothermal drilling</a:t>
                      </a:r>
                      <a:endParaRPr lang="nb-NO" sz="1200" b="0"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Risk assessment of geothermal wells</a:t>
                      </a:r>
                      <a:endParaRPr lang="en-US"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158008130"/>
                  </a:ext>
                </a:extLst>
              </a:tr>
              <a:tr h="147799">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Well construction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Cost uncertainty assessment</a:t>
                      </a:r>
                      <a:endParaRPr lang="nb-NO"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446650170"/>
                  </a:ext>
                </a:extLst>
              </a:tr>
              <a:tr h="147799">
                <a:tc vMerge="1">
                  <a:txBody>
                    <a:bodyPr/>
                    <a:lstStyle/>
                    <a:p>
                      <a:endParaRPr lang="nb-NO"/>
                    </a:p>
                  </a:txBody>
                  <a:tcPr/>
                </a:tc>
                <a:tc vMerge="1">
                  <a:txBody>
                    <a:bodyPr/>
                    <a:lstStyle/>
                    <a:p>
                      <a:endParaRPr lang="nb-NO"/>
                    </a:p>
                  </a:txBody>
                  <a:tcPr/>
                </a:tc>
                <a:tc>
                  <a:txBody>
                    <a:bodyPr/>
                    <a:lstStyle/>
                    <a:p>
                      <a:pPr algn="l" fontAlgn="b"/>
                      <a:r>
                        <a:rPr lang="nb-NO" sz="1200" u="none" strike="noStrike">
                          <a:effectLst/>
                        </a:rPr>
                        <a:t>Value of information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Decision making</a:t>
                      </a:r>
                      <a:endParaRPr lang="nb-NO" sz="1200" b="0" i="0" u="none" strike="noStrike">
                        <a:solidFill>
                          <a:srgbClr val="000000"/>
                        </a:solidFill>
                        <a:effectLst/>
                        <a:latin typeface="Calibri" panose="020F0502020204030204" pitchFamily="34" charset="0"/>
                      </a:endParaRPr>
                    </a:p>
                  </a:txBody>
                  <a:tcPr marL="5717" marR="5717" marT="5717" marB="0" anchor="b"/>
                </a:tc>
                <a:tc vMerge="1">
                  <a:txBody>
                    <a:bodyPr/>
                    <a:lstStyle/>
                    <a:p>
                      <a:endParaRPr lang="nb-NO"/>
                    </a:p>
                  </a:txBody>
                  <a:tcPr/>
                </a:tc>
                <a:extLst>
                  <a:ext uri="{0D108BD9-81ED-4DB2-BD59-A6C34878D82A}">
                    <a16:rowId xmlns:a16="http://schemas.microsoft.com/office/drawing/2014/main" val="2547017509"/>
                  </a:ext>
                </a:extLst>
              </a:tr>
              <a:tr h="283204">
                <a:tc vMerge="1">
                  <a:txBody>
                    <a:bodyPr/>
                    <a:lstStyle/>
                    <a:p>
                      <a:endParaRPr lang="nb-NO"/>
                    </a:p>
                  </a:txBody>
                  <a:tcPr/>
                </a:tc>
                <a:tc>
                  <a:txBody>
                    <a:bodyPr/>
                    <a:lstStyle/>
                    <a:p>
                      <a:pPr algn="l" fontAlgn="b"/>
                      <a:r>
                        <a:rPr lang="nb-NO" sz="1200" u="none" strike="noStrike">
                          <a:effectLst/>
                        </a:rPr>
                        <a:t>Earth observation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Avalanche and landslide hazard and risk</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Monitoring/Analysis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3</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1258384021"/>
                  </a:ext>
                </a:extLst>
              </a:tr>
              <a:tr h="283204">
                <a:tc vMerge="1">
                  <a:txBody>
                    <a:bodyPr/>
                    <a:lstStyle/>
                    <a:p>
                      <a:endParaRPr lang="nb-NO"/>
                    </a:p>
                  </a:txBody>
                  <a:tcPr/>
                </a:tc>
                <a:tc>
                  <a:txBody>
                    <a:bodyPr/>
                    <a:lstStyle/>
                    <a:p>
                      <a:pPr algn="l" fontAlgn="b"/>
                      <a:r>
                        <a:rPr lang="nb-NO" sz="1200" u="none" strike="noStrike">
                          <a:effectLst/>
                        </a:rPr>
                        <a:t>Computational Geosciences and Modelling</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CCS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Fault-related leakage risk</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3</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915843671"/>
                  </a:ext>
                </a:extLst>
              </a:tr>
              <a:tr h="147799">
                <a:tc vMerge="1">
                  <a:txBody>
                    <a:bodyPr/>
                    <a:lstStyle/>
                    <a:p>
                      <a:endParaRPr lang="nb-NO"/>
                    </a:p>
                  </a:txBody>
                  <a:tcPr/>
                </a:tc>
                <a:tc>
                  <a:txBody>
                    <a:bodyPr/>
                    <a:lstStyle/>
                    <a:p>
                      <a:pPr algn="l" fontAlgn="b"/>
                      <a:r>
                        <a:rPr lang="nb-NO" sz="1200" u="none" strike="noStrike">
                          <a:effectLst/>
                        </a:rPr>
                        <a:t>Sustainable Energy Research Labs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CCS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Well integrity/injectivity</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2028985884"/>
                  </a:ext>
                </a:extLst>
              </a:tr>
              <a:tr h="147799">
                <a:tc vMerge="1">
                  <a:txBody>
                    <a:bodyPr/>
                    <a:lstStyle/>
                    <a:p>
                      <a:endParaRPr lang="nb-NO"/>
                    </a:p>
                  </a:txBody>
                  <a:tcPr/>
                </a:tc>
                <a:tc>
                  <a:txBody>
                    <a:bodyPr/>
                    <a:lstStyle/>
                    <a:p>
                      <a:pPr algn="l" fontAlgn="b"/>
                      <a:r>
                        <a:rPr lang="nb-NO" sz="1200" u="none" strike="noStrike">
                          <a:effectLst/>
                        </a:rPr>
                        <a:t>Modelling and Simulation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Hydrogen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Risk perception/acceptance</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999723832"/>
                  </a:ext>
                </a:extLst>
              </a:tr>
              <a:tr h="283204">
                <a:tc vMerge="1">
                  <a:txBody>
                    <a:bodyPr/>
                    <a:lstStyle/>
                    <a:p>
                      <a:endParaRPr lang="nb-NO"/>
                    </a:p>
                  </a:txBody>
                  <a:tcPr/>
                </a:tc>
                <a:tc>
                  <a:txBody>
                    <a:bodyPr/>
                    <a:lstStyle/>
                    <a:p>
                      <a:pPr algn="l" fontAlgn="b"/>
                      <a:r>
                        <a:rPr lang="nb-NO" sz="1200" u="none" strike="noStrike">
                          <a:effectLst/>
                        </a:rPr>
                        <a:t>Digital Systems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Offshore wind energy</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fr-FR" sz="1200" u="none" strike="noStrike">
                          <a:effectLst/>
                        </a:rPr>
                        <a:t>Social acceptance/environmental effects/maintenance optimization</a:t>
                      </a:r>
                      <a:endParaRPr lang="fr-FR"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3403223851"/>
                  </a:ext>
                </a:extLst>
              </a:tr>
              <a:tr h="147799">
                <a:tc vMerge="1">
                  <a:txBody>
                    <a:bodyPr/>
                    <a:lstStyle/>
                    <a:p>
                      <a:endParaRPr lang="nb-NO"/>
                    </a:p>
                  </a:txBody>
                  <a:tcPr/>
                </a:tc>
                <a:tc>
                  <a:txBody>
                    <a:bodyPr/>
                    <a:lstStyle/>
                    <a:p>
                      <a:pPr algn="l" fontAlgn="b"/>
                      <a:r>
                        <a:rPr lang="nb-NO" sz="1200" u="none" strike="noStrike">
                          <a:effectLst/>
                        </a:rPr>
                        <a:t>Drilling and Well Modeling</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Drilling Automation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Real-time drilling safeguards and monitoring</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4</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2868342266"/>
                  </a:ext>
                </a:extLst>
              </a:tr>
              <a:tr h="283204">
                <a:tc rowSpan="2">
                  <a:txBody>
                    <a:bodyPr/>
                    <a:lstStyle/>
                    <a:p>
                      <a:pPr algn="l" fontAlgn="ctr"/>
                      <a:r>
                        <a:rPr lang="nb-NO" sz="1200" u="none" strike="noStrike">
                          <a:effectLst/>
                        </a:rPr>
                        <a:t>Health &amp; Social Sciences</a:t>
                      </a:r>
                      <a:endParaRPr lang="nb-NO" sz="1200" b="0" i="0" u="none" strike="noStrike">
                        <a:solidFill>
                          <a:srgbClr val="000000"/>
                        </a:solidFill>
                        <a:effectLst/>
                        <a:latin typeface="Calibri" panose="020F0502020204030204" pitchFamily="34" charset="0"/>
                      </a:endParaRPr>
                    </a:p>
                  </a:txBody>
                  <a:tcPr marL="5717" marR="5717" marT="5717" marB="0" anchor="ctr"/>
                </a:tc>
                <a:tc>
                  <a:txBody>
                    <a:bodyPr/>
                    <a:lstStyle/>
                    <a:p>
                      <a:pPr algn="l" fontAlgn="b"/>
                      <a:r>
                        <a:rPr lang="nb-NO" sz="1200" u="none" strike="noStrike">
                          <a:effectLst/>
                        </a:rPr>
                        <a:t>Climate, environment &amp; sustainability</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Avalanche and landslide hazard and risk</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Societal risks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3560069469"/>
                  </a:ext>
                </a:extLst>
              </a:tr>
              <a:tr h="147799">
                <a:tc vMerge="1">
                  <a:txBody>
                    <a:bodyPr/>
                    <a:lstStyle/>
                    <a:p>
                      <a:endParaRPr lang="nb-NO"/>
                    </a:p>
                  </a:txBody>
                  <a:tcPr/>
                </a:tc>
                <a:tc>
                  <a:txBody>
                    <a:bodyPr/>
                    <a:lstStyle/>
                    <a:p>
                      <a:pPr algn="l" fontAlgn="b"/>
                      <a:r>
                        <a:rPr lang="nb-NO" sz="1200" u="none" strike="noStrike">
                          <a:effectLst/>
                        </a:rPr>
                        <a:t>Work place and innovation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Invisible hazards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Risk perception/acceptance/communication</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4</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3008871235"/>
                  </a:ext>
                </a:extLst>
              </a:tr>
              <a:tr h="147799">
                <a:tc rowSpan="3">
                  <a:txBody>
                    <a:bodyPr/>
                    <a:lstStyle/>
                    <a:p>
                      <a:pPr algn="l" fontAlgn="ctr"/>
                      <a:r>
                        <a:rPr lang="nb-NO" sz="1200" u="none" strike="noStrike">
                          <a:effectLst/>
                        </a:rPr>
                        <a:t>Climate &amp; Environment</a:t>
                      </a:r>
                      <a:endParaRPr lang="nb-NO" sz="1200" b="0" i="0" u="none" strike="noStrike">
                        <a:solidFill>
                          <a:srgbClr val="000000"/>
                        </a:solidFill>
                        <a:effectLst/>
                        <a:latin typeface="Calibri" panose="020F0502020204030204" pitchFamily="34" charset="0"/>
                      </a:endParaRPr>
                    </a:p>
                  </a:txBody>
                  <a:tcPr marL="5717" marR="5717" marT="5717" marB="0" anchor="ctr"/>
                </a:tc>
                <a:tc>
                  <a:txBody>
                    <a:bodyPr/>
                    <a:lstStyle/>
                    <a:p>
                      <a:pPr algn="l" fontAlgn="b"/>
                      <a:r>
                        <a:rPr lang="nb-NO" sz="1200" u="none" strike="noStrike">
                          <a:effectLst/>
                        </a:rPr>
                        <a:t>Forecasting Engine</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Climate risk</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Seasonal forecasting/Disaster risk</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2358628014"/>
                  </a:ext>
                </a:extLst>
              </a:tr>
              <a:tr h="283204">
                <a:tc vMerge="1">
                  <a:txBody>
                    <a:bodyPr/>
                    <a:lstStyle/>
                    <a:p>
                      <a:endParaRPr lang="nb-NO"/>
                    </a:p>
                  </a:txBody>
                  <a:tcPr/>
                </a:tc>
                <a:tc>
                  <a:txBody>
                    <a:bodyPr/>
                    <a:lstStyle/>
                    <a:p>
                      <a:pPr algn="l" fontAlgn="b"/>
                      <a:r>
                        <a:rPr lang="en-US" sz="1200" u="none" strike="noStrike">
                          <a:effectLst/>
                        </a:rPr>
                        <a:t>Gene technology, environment and society</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Modern gene technology</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Biosafety issues for gene-edited products</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3867200449"/>
                  </a:ext>
                </a:extLst>
              </a:tr>
              <a:tr h="147799">
                <a:tc vMerge="1">
                  <a:txBody>
                    <a:bodyPr/>
                    <a:lstStyle/>
                    <a:p>
                      <a:endParaRPr lang="nb-NO"/>
                    </a:p>
                  </a:txBody>
                  <a:tcPr/>
                </a:tc>
                <a:tc>
                  <a:txBody>
                    <a:bodyPr/>
                    <a:lstStyle/>
                    <a:p>
                      <a:pPr algn="l" fontAlgn="b"/>
                      <a:r>
                        <a:rPr lang="nb-NO" sz="1200" u="none" strike="noStrike">
                          <a:effectLst/>
                        </a:rPr>
                        <a:t>Earth Systems</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nb-NO" sz="1200" u="none" strike="noStrike">
                          <a:effectLst/>
                        </a:rPr>
                        <a:t>Ocean biogeochemistry</a:t>
                      </a:r>
                      <a:endParaRPr lang="nb-NO" sz="1200" b="0" i="0" u="none" strike="noStrike">
                        <a:solidFill>
                          <a:srgbClr val="000000"/>
                        </a:solidFill>
                        <a:effectLst/>
                        <a:latin typeface="Calibri" panose="020F0502020204030204" pitchFamily="34" charset="0"/>
                      </a:endParaRPr>
                    </a:p>
                  </a:txBody>
                  <a:tcPr marL="5717" marR="5717" marT="5717" marB="0" anchor="b"/>
                </a:tc>
                <a:tc>
                  <a:txBody>
                    <a:bodyPr/>
                    <a:lstStyle/>
                    <a:p>
                      <a:pPr algn="l" fontAlgn="b"/>
                      <a:r>
                        <a:rPr lang="en-US" sz="1200" u="none" strike="noStrike">
                          <a:effectLst/>
                        </a:rPr>
                        <a:t>Risk assessments of marine ecosystems</a:t>
                      </a:r>
                      <a:endParaRPr lang="en-US" sz="1200" b="0" i="0" u="none" strike="noStrike">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u="none" strike="noStrike">
                          <a:effectLst/>
                        </a:rPr>
                        <a:t>2</a:t>
                      </a:r>
                      <a:endParaRPr lang="nb-NO" sz="1200" b="0" i="0" u="none" strike="noStrike">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3750012420"/>
                  </a:ext>
                </a:extLst>
              </a:tr>
              <a:tr h="72825">
                <a:tc>
                  <a:txBody>
                    <a:bodyPr/>
                    <a:lstStyle/>
                    <a:p>
                      <a:pPr algn="l" fontAlgn="b"/>
                      <a:r>
                        <a:rPr lang="nb-NO" sz="1200" b="1" u="none" strike="noStrike" dirty="0">
                          <a:effectLst/>
                        </a:rPr>
                        <a:t>3</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a:effectLst/>
                        </a:rPr>
                        <a:t>12</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a:effectLst/>
                        </a:rPr>
                        <a:t>18</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l" fontAlgn="b"/>
                      <a:r>
                        <a:rPr lang="nb-NO" sz="1200" b="1" u="none" strike="noStrike" dirty="0">
                          <a:effectLst/>
                        </a:rPr>
                        <a:t>20</a:t>
                      </a:r>
                      <a:endParaRPr lang="nb-NO" sz="1200" b="1" i="0" u="none" strike="noStrike" dirty="0">
                        <a:solidFill>
                          <a:srgbClr val="000000"/>
                        </a:solidFill>
                        <a:effectLst/>
                        <a:latin typeface="Calibri" panose="020F0502020204030204" pitchFamily="34" charset="0"/>
                      </a:endParaRPr>
                    </a:p>
                  </a:txBody>
                  <a:tcPr marL="5717" marR="5717" marT="5717" marB="0" anchor="b"/>
                </a:tc>
                <a:tc>
                  <a:txBody>
                    <a:bodyPr/>
                    <a:lstStyle/>
                    <a:p>
                      <a:pPr algn="ctr" fontAlgn="b"/>
                      <a:r>
                        <a:rPr lang="nb-NO" sz="1200" b="1" u="none" strike="noStrike" dirty="0">
                          <a:effectLst/>
                        </a:rPr>
                        <a:t>32</a:t>
                      </a:r>
                      <a:endParaRPr lang="nb-NO" sz="1200" b="1" i="0" u="none" strike="noStrike" dirty="0">
                        <a:solidFill>
                          <a:srgbClr val="000000"/>
                        </a:solidFill>
                        <a:effectLst/>
                        <a:latin typeface="Calibri" panose="020F0502020204030204" pitchFamily="34" charset="0"/>
                      </a:endParaRPr>
                    </a:p>
                  </a:txBody>
                  <a:tcPr marL="5717" marR="5717" marT="5717" marB="0" anchor="b"/>
                </a:tc>
                <a:extLst>
                  <a:ext uri="{0D108BD9-81ED-4DB2-BD59-A6C34878D82A}">
                    <a16:rowId xmlns:a16="http://schemas.microsoft.com/office/drawing/2014/main" val="55676706"/>
                  </a:ext>
                </a:extLst>
              </a:tr>
            </a:tbl>
          </a:graphicData>
        </a:graphic>
      </p:graphicFrame>
    </p:spTree>
    <p:extLst>
      <p:ext uri="{BB962C8B-B14F-4D97-AF65-F5344CB8AC3E}">
        <p14:creationId xmlns:p14="http://schemas.microsoft.com/office/powerpoint/2010/main" val="196130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EAC6-2B59-B8A2-33A2-514FCC5CA457}"/>
              </a:ext>
            </a:extLst>
          </p:cNvPr>
          <p:cNvSpPr>
            <a:spLocks noGrp="1"/>
          </p:cNvSpPr>
          <p:nvPr>
            <p:ph type="title"/>
          </p:nvPr>
        </p:nvSpPr>
        <p:spPr>
          <a:xfrm>
            <a:off x="971283" y="169568"/>
            <a:ext cx="10104154" cy="1215717"/>
          </a:xfrm>
        </p:spPr>
        <p:txBody>
          <a:bodyPr/>
          <a:lstStyle/>
          <a:p>
            <a:r>
              <a:rPr lang="nb-NO" dirty="0"/>
              <a:t>Risk &amp; </a:t>
            </a:r>
            <a:r>
              <a:rPr lang="nb-NO" dirty="0" err="1"/>
              <a:t>reliability-related</a:t>
            </a:r>
            <a:r>
              <a:rPr lang="nb-NO" dirty="0"/>
              <a:t> </a:t>
            </a:r>
            <a:r>
              <a:rPr lang="nb-NO" dirty="0" err="1"/>
              <a:t>publications</a:t>
            </a:r>
            <a:r>
              <a:rPr lang="nb-NO" dirty="0"/>
              <a:t>: 2022</a:t>
            </a:r>
          </a:p>
        </p:txBody>
      </p:sp>
      <p:graphicFrame>
        <p:nvGraphicFramePr>
          <p:cNvPr id="4" name="Content Placeholder 3">
            <a:extLst>
              <a:ext uri="{FF2B5EF4-FFF2-40B4-BE49-F238E27FC236}">
                <a16:creationId xmlns:a16="http://schemas.microsoft.com/office/drawing/2014/main" id="{FF531EF4-D05E-E82B-9721-0AF10653C45A}"/>
              </a:ext>
            </a:extLst>
          </p:cNvPr>
          <p:cNvGraphicFramePr>
            <a:graphicFrameLocks noGrp="1"/>
          </p:cNvGraphicFramePr>
          <p:nvPr>
            <p:ph idx="1"/>
            <p:extLst>
              <p:ext uri="{D42A27DB-BD31-4B8C-83A1-F6EECF244321}">
                <p14:modId xmlns:p14="http://schemas.microsoft.com/office/powerpoint/2010/main" val="2647841325"/>
              </p:ext>
            </p:extLst>
          </p:nvPr>
        </p:nvGraphicFramePr>
        <p:xfrm>
          <a:off x="971283" y="1013922"/>
          <a:ext cx="10710643" cy="5430670"/>
        </p:xfrm>
        <a:graphic>
          <a:graphicData uri="http://schemas.openxmlformats.org/drawingml/2006/table">
            <a:tbl>
              <a:tblPr>
                <a:tableStyleId>{6836C40F-F22D-4311-843F-AE123489A348}</a:tableStyleId>
              </a:tblPr>
              <a:tblGrid>
                <a:gridCol w="5758216">
                  <a:extLst>
                    <a:ext uri="{9D8B030D-6E8A-4147-A177-3AD203B41FA5}">
                      <a16:colId xmlns:a16="http://schemas.microsoft.com/office/drawing/2014/main" val="79480844"/>
                    </a:ext>
                  </a:extLst>
                </a:gridCol>
                <a:gridCol w="3250314">
                  <a:extLst>
                    <a:ext uri="{9D8B030D-6E8A-4147-A177-3AD203B41FA5}">
                      <a16:colId xmlns:a16="http://schemas.microsoft.com/office/drawing/2014/main" val="1623830542"/>
                    </a:ext>
                  </a:extLst>
                </a:gridCol>
                <a:gridCol w="1702113">
                  <a:extLst>
                    <a:ext uri="{9D8B030D-6E8A-4147-A177-3AD203B41FA5}">
                      <a16:colId xmlns:a16="http://schemas.microsoft.com/office/drawing/2014/main" val="2497087017"/>
                    </a:ext>
                  </a:extLst>
                </a:gridCol>
              </a:tblGrid>
              <a:tr h="233298">
                <a:tc>
                  <a:txBody>
                    <a:bodyPr/>
                    <a:lstStyle/>
                    <a:p>
                      <a:pPr algn="l" fontAlgn="b"/>
                      <a:r>
                        <a:rPr lang="nb-NO" sz="1600" b="1" u="none" strike="noStrike" dirty="0" err="1">
                          <a:effectLst/>
                        </a:rPr>
                        <a:t>Title</a:t>
                      </a:r>
                      <a:endParaRPr lang="nb-NO" sz="1600" b="1" i="0" u="none" strike="noStrike" dirty="0">
                        <a:solidFill>
                          <a:srgbClr val="000000"/>
                        </a:solidFill>
                        <a:effectLst/>
                        <a:latin typeface="Calibri" panose="020F0502020204030204" pitchFamily="34" charset="0"/>
                      </a:endParaRPr>
                    </a:p>
                  </a:txBody>
                  <a:tcPr marL="6619" marR="6619" marT="6619" marB="0" anchor="b"/>
                </a:tc>
                <a:tc>
                  <a:txBody>
                    <a:bodyPr/>
                    <a:lstStyle/>
                    <a:p>
                      <a:pPr algn="l" fontAlgn="b"/>
                      <a:r>
                        <a:rPr lang="nb-NO" sz="1600" b="1" u="none" strike="noStrike" dirty="0">
                          <a:effectLst/>
                        </a:rPr>
                        <a:t>Topics</a:t>
                      </a:r>
                      <a:endParaRPr lang="nb-NO" sz="1600" b="1" i="0" u="none" strike="noStrike" dirty="0">
                        <a:solidFill>
                          <a:srgbClr val="000000"/>
                        </a:solidFill>
                        <a:effectLst/>
                        <a:latin typeface="Calibri" panose="020F0502020204030204" pitchFamily="34" charset="0"/>
                      </a:endParaRPr>
                    </a:p>
                  </a:txBody>
                  <a:tcPr marL="6619" marR="6619" marT="6619" marB="0" anchor="b"/>
                </a:tc>
                <a:tc>
                  <a:txBody>
                    <a:bodyPr/>
                    <a:lstStyle/>
                    <a:p>
                      <a:pPr algn="l" fontAlgn="b"/>
                      <a:r>
                        <a:rPr lang="nb-NO" sz="1600" b="1" u="none" strike="noStrike" dirty="0">
                          <a:effectLst/>
                        </a:rPr>
                        <a:t>Group</a:t>
                      </a:r>
                      <a:endParaRPr lang="nb-NO" sz="1600" b="1" i="0" u="none" strike="noStrike" dirty="0">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4285215171"/>
                  </a:ext>
                </a:extLst>
              </a:tr>
              <a:tr h="441400">
                <a:tc>
                  <a:txBody>
                    <a:bodyPr/>
                    <a:lstStyle/>
                    <a:p>
                      <a:pPr algn="l" fontAlgn="b"/>
                      <a:r>
                        <a:rPr lang="en-US" sz="1600" u="none" strike="noStrike">
                          <a:effectLst/>
                        </a:rPr>
                        <a:t>A Framework to Capture the Relationships in Drilling Data and the Propagation of Uncertainty</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Drilling data, uncertainty</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Drilling &amp; Well Modeling</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1477467887"/>
                  </a:ext>
                </a:extLst>
              </a:tr>
              <a:tr h="441400">
                <a:tc>
                  <a:txBody>
                    <a:bodyPr/>
                    <a:lstStyle/>
                    <a:p>
                      <a:pPr algn="l" fontAlgn="b"/>
                      <a:r>
                        <a:rPr lang="en-US" sz="1600" u="none" strike="noStrike">
                          <a:effectLst/>
                        </a:rPr>
                        <a:t>Advances in the subseasonal prediction of extreme events: Relevant case studies across the globe</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Climate risk</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Forecasting Engine</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1725573684"/>
                  </a:ext>
                </a:extLst>
              </a:tr>
              <a:tr h="466596">
                <a:tc>
                  <a:txBody>
                    <a:bodyPr/>
                    <a:lstStyle/>
                    <a:p>
                      <a:pPr algn="l" fontAlgn="b"/>
                      <a:r>
                        <a:rPr lang="en-US" sz="1600" u="none" strike="noStrike">
                          <a:effectLst/>
                        </a:rPr>
                        <a:t>Benefit and risk assessment of fish in the Norwegian diet - Scientific Opinion of the Steering Committee of the Norwegian Scientific Committee for Food and Environment</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Biochemistry, contamination</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Health &amp; Social Sciences</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1291985113"/>
                  </a:ext>
                </a:extLst>
              </a:tr>
              <a:tr h="441400">
                <a:tc>
                  <a:txBody>
                    <a:bodyPr/>
                    <a:lstStyle/>
                    <a:p>
                      <a:pPr algn="l" fontAlgn="b"/>
                      <a:r>
                        <a:rPr lang="en-US" sz="1600" u="none" strike="noStrike">
                          <a:effectLst/>
                        </a:rPr>
                        <a:t>Exploring the complexity of hydrogen perception and acceptance among key stakeholders in Norway</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Hydrogen, risk acceptance</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Health &amp; Social Sciences</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282169894"/>
                  </a:ext>
                </a:extLst>
              </a:tr>
              <a:tr h="233298">
                <a:tc>
                  <a:txBody>
                    <a:bodyPr/>
                    <a:lstStyle/>
                    <a:p>
                      <a:pPr algn="l" fontAlgn="b"/>
                      <a:r>
                        <a:rPr lang="en-US" sz="1600" u="none" strike="noStrike" dirty="0">
                          <a:effectLst/>
                        </a:rPr>
                        <a:t>Oil spill preparedness: Modelling challenges and implications for decision-making</a:t>
                      </a:r>
                      <a:endParaRPr lang="en-US" sz="1600" b="0" i="0" u="none" strike="noStrike" dirty="0">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Oil spill preparedness</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Risk Management</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142836640"/>
                  </a:ext>
                </a:extLst>
              </a:tr>
              <a:tr h="466596">
                <a:tc>
                  <a:txBody>
                    <a:bodyPr/>
                    <a:lstStyle/>
                    <a:p>
                      <a:pPr algn="l" fontAlgn="b"/>
                      <a:r>
                        <a:rPr lang="en-US" sz="1600" u="none" strike="noStrike">
                          <a:effectLst/>
                        </a:rPr>
                        <a:t>Evaluation of guidance provided by international standards on metrics and timelines for run-life estimation of oil and gas equipment</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Equipment reliability</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Risk Management</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1098317620"/>
                  </a:ext>
                </a:extLst>
              </a:tr>
              <a:tr h="466596">
                <a:tc>
                  <a:txBody>
                    <a:bodyPr/>
                    <a:lstStyle/>
                    <a:p>
                      <a:pPr algn="l" fontAlgn="b"/>
                      <a:r>
                        <a:rPr lang="en-US" sz="1600" u="none" strike="noStrike">
                          <a:effectLst/>
                        </a:rPr>
                        <a:t>Risk analysis of unmanned air vehicle and beyond visual line of sight flights : How does systems thinking add to the specific operations risk assessment method?</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Operational risk management, aviation</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Risk Management</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3918631061"/>
                  </a:ext>
                </a:extLst>
              </a:tr>
              <a:tr h="233298">
                <a:tc>
                  <a:txBody>
                    <a:bodyPr/>
                    <a:lstStyle/>
                    <a:p>
                      <a:pPr algn="l" fontAlgn="b"/>
                      <a:r>
                        <a:rPr lang="en-US" sz="1600" u="none" strike="noStrike">
                          <a:effectLst/>
                        </a:rPr>
                        <a:t>On the new acceptance criteria in NORSOK D-010 for plug and abandonment of wells</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Acceptance criteria, P&amp;A</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Risk Management</a:t>
                      </a:r>
                      <a:endParaRPr lang="nb-NO" sz="1600" b="0" i="0" u="none" strike="noStrike">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2854621059"/>
                  </a:ext>
                </a:extLst>
              </a:tr>
              <a:tr h="233298">
                <a:tc>
                  <a:txBody>
                    <a:bodyPr/>
                    <a:lstStyle/>
                    <a:p>
                      <a:pPr algn="l" fontAlgn="b"/>
                      <a:r>
                        <a:rPr lang="en-US" sz="1600" u="none" strike="noStrike">
                          <a:effectLst/>
                        </a:rPr>
                        <a:t>Wellbore stability assessment of an anisotropic shale formation in the North Sea</a:t>
                      </a:r>
                      <a:endParaRPr lang="en-US"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a:effectLst/>
                        </a:rPr>
                        <a:t>Well integrity</a:t>
                      </a:r>
                      <a:endParaRPr lang="nb-NO" sz="1600" b="0" i="0" u="none" strike="noStrike">
                        <a:solidFill>
                          <a:srgbClr val="000000"/>
                        </a:solidFill>
                        <a:effectLst/>
                        <a:latin typeface="Calibri" panose="020F0502020204030204" pitchFamily="34" charset="0"/>
                      </a:endParaRPr>
                    </a:p>
                  </a:txBody>
                  <a:tcPr marL="6619" marR="6619" marT="6619" marB="0" anchor="b"/>
                </a:tc>
                <a:tc>
                  <a:txBody>
                    <a:bodyPr/>
                    <a:lstStyle/>
                    <a:p>
                      <a:pPr algn="l" fontAlgn="b"/>
                      <a:r>
                        <a:rPr lang="nb-NO" sz="1600" u="none" strike="noStrike" dirty="0">
                          <a:effectLst/>
                        </a:rPr>
                        <a:t>Risk Management</a:t>
                      </a:r>
                      <a:endParaRPr lang="nb-NO" sz="1600" b="0" i="0" u="none" strike="noStrike" dirty="0">
                        <a:solidFill>
                          <a:srgbClr val="000000"/>
                        </a:solidFill>
                        <a:effectLst/>
                        <a:latin typeface="Calibri" panose="020F0502020204030204" pitchFamily="34" charset="0"/>
                      </a:endParaRPr>
                    </a:p>
                  </a:txBody>
                  <a:tcPr marL="6619" marR="6619" marT="6619" marB="0" anchor="b"/>
                </a:tc>
                <a:extLst>
                  <a:ext uri="{0D108BD9-81ED-4DB2-BD59-A6C34878D82A}">
                    <a16:rowId xmlns:a16="http://schemas.microsoft.com/office/drawing/2014/main" val="973889816"/>
                  </a:ext>
                </a:extLst>
              </a:tr>
            </a:tbl>
          </a:graphicData>
        </a:graphic>
      </p:graphicFrame>
    </p:spTree>
    <p:extLst>
      <p:ext uri="{BB962C8B-B14F-4D97-AF65-F5344CB8AC3E}">
        <p14:creationId xmlns:p14="http://schemas.microsoft.com/office/powerpoint/2010/main" val="15627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BE076F0B-119C-FEDA-DE28-FFE2B9EBD5B9}"/>
              </a:ext>
            </a:extLst>
          </p:cNvPr>
          <p:cNvSpPr/>
          <p:nvPr/>
        </p:nvSpPr>
        <p:spPr>
          <a:xfrm>
            <a:off x="2715209" y="895350"/>
            <a:ext cx="9405256" cy="5962650"/>
          </a:xfrm>
          <a:prstGeom prst="roundRect">
            <a:avLst/>
          </a:prstGeom>
          <a:solidFill>
            <a:schemeClr val="accent1">
              <a:lumMod val="10000"/>
              <a:lumOff val="9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5">
            <a:extLst>
              <a:ext uri="{FF2B5EF4-FFF2-40B4-BE49-F238E27FC236}">
                <a16:creationId xmlns:a16="http://schemas.microsoft.com/office/drawing/2014/main" id="{3E9EC602-8ADA-4B57-BF38-F08914762F1F}"/>
              </a:ext>
            </a:extLst>
          </p:cNvPr>
          <p:cNvSpPr>
            <a:spLocks noGrp="1"/>
          </p:cNvSpPr>
          <p:nvPr>
            <p:ph type="title"/>
          </p:nvPr>
        </p:nvSpPr>
        <p:spPr>
          <a:xfrm>
            <a:off x="3274723" y="129941"/>
            <a:ext cx="7827246" cy="1215717"/>
          </a:xfrm>
        </p:spPr>
        <p:txBody>
          <a:bodyPr/>
          <a:lstStyle/>
          <a:p>
            <a:r>
              <a:rPr lang="nb-NO" dirty="0" err="1"/>
              <a:t>Experience</a:t>
            </a:r>
            <a:r>
              <a:rPr lang="nb-NO" dirty="0"/>
              <a:t>: Projects/</a:t>
            </a:r>
            <a:r>
              <a:rPr lang="nb-NO" dirty="0" err="1"/>
              <a:t>topics</a:t>
            </a:r>
            <a:endParaRPr lang="nb-NO" dirty="0"/>
          </a:p>
        </p:txBody>
      </p:sp>
      <p:pic>
        <p:nvPicPr>
          <p:cNvPr id="24" name="Content Placeholder 23">
            <a:extLst>
              <a:ext uri="{FF2B5EF4-FFF2-40B4-BE49-F238E27FC236}">
                <a16:creationId xmlns:a16="http://schemas.microsoft.com/office/drawing/2014/main" id="{83FEB17C-1500-4450-B6EF-39FD132C9583}"/>
              </a:ext>
            </a:extLst>
          </p:cNvPr>
          <p:cNvPicPr>
            <a:picLocks noGrp="1" noChangeAspect="1"/>
          </p:cNvPicPr>
          <p:nvPr>
            <p:ph idx="1"/>
          </p:nvPr>
        </p:nvPicPr>
        <p:blipFill>
          <a:blip r:embed="rId2"/>
          <a:stretch>
            <a:fillRect/>
          </a:stretch>
        </p:blipFill>
        <p:spPr>
          <a:xfrm>
            <a:off x="3346076" y="1291956"/>
            <a:ext cx="2457451" cy="455660"/>
          </a:xfrm>
        </p:spPr>
      </p:pic>
      <p:pic>
        <p:nvPicPr>
          <p:cNvPr id="14" name="Picture 13">
            <a:extLst>
              <a:ext uri="{FF2B5EF4-FFF2-40B4-BE49-F238E27FC236}">
                <a16:creationId xmlns:a16="http://schemas.microsoft.com/office/drawing/2014/main" id="{1AC79655-705B-4180-82EE-7CA1B315DCAE}"/>
              </a:ext>
            </a:extLst>
          </p:cNvPr>
          <p:cNvPicPr>
            <a:picLocks noChangeAspect="1"/>
          </p:cNvPicPr>
          <p:nvPr/>
        </p:nvPicPr>
        <p:blipFill>
          <a:blip r:embed="rId3"/>
          <a:stretch>
            <a:fillRect/>
          </a:stretch>
        </p:blipFill>
        <p:spPr>
          <a:xfrm>
            <a:off x="162280" y="1031333"/>
            <a:ext cx="2038350" cy="314325"/>
          </a:xfrm>
          <a:prstGeom prst="rect">
            <a:avLst/>
          </a:prstGeom>
        </p:spPr>
      </p:pic>
      <p:pic>
        <p:nvPicPr>
          <p:cNvPr id="20" name="Picture 19">
            <a:extLst>
              <a:ext uri="{FF2B5EF4-FFF2-40B4-BE49-F238E27FC236}">
                <a16:creationId xmlns:a16="http://schemas.microsoft.com/office/drawing/2014/main" id="{0DB16B27-A43D-48C6-A678-4B987BFB2567}"/>
              </a:ext>
            </a:extLst>
          </p:cNvPr>
          <p:cNvPicPr>
            <a:picLocks noChangeAspect="1"/>
          </p:cNvPicPr>
          <p:nvPr/>
        </p:nvPicPr>
        <p:blipFill>
          <a:blip r:embed="rId4"/>
          <a:stretch>
            <a:fillRect/>
          </a:stretch>
        </p:blipFill>
        <p:spPr>
          <a:xfrm>
            <a:off x="162280" y="2123755"/>
            <a:ext cx="2457450" cy="4010025"/>
          </a:xfrm>
          <a:prstGeom prst="rect">
            <a:avLst/>
          </a:prstGeom>
        </p:spPr>
      </p:pic>
      <p:pic>
        <p:nvPicPr>
          <p:cNvPr id="22" name="Picture 21">
            <a:extLst>
              <a:ext uri="{FF2B5EF4-FFF2-40B4-BE49-F238E27FC236}">
                <a16:creationId xmlns:a16="http://schemas.microsoft.com/office/drawing/2014/main" id="{A6FC16DD-40C8-4770-84BB-607FD1408E2F}"/>
              </a:ext>
            </a:extLst>
          </p:cNvPr>
          <p:cNvPicPr>
            <a:picLocks noChangeAspect="1"/>
          </p:cNvPicPr>
          <p:nvPr/>
        </p:nvPicPr>
        <p:blipFill>
          <a:blip r:embed="rId5"/>
          <a:stretch>
            <a:fillRect/>
          </a:stretch>
        </p:blipFill>
        <p:spPr>
          <a:xfrm>
            <a:off x="162280" y="578604"/>
            <a:ext cx="1257300" cy="466725"/>
          </a:xfrm>
          <a:prstGeom prst="rect">
            <a:avLst/>
          </a:prstGeom>
        </p:spPr>
      </p:pic>
      <p:pic>
        <p:nvPicPr>
          <p:cNvPr id="28" name="Picture 27">
            <a:extLst>
              <a:ext uri="{FF2B5EF4-FFF2-40B4-BE49-F238E27FC236}">
                <a16:creationId xmlns:a16="http://schemas.microsoft.com/office/drawing/2014/main" id="{43E1EC4D-0080-41EA-8343-52B963798B6D}"/>
              </a:ext>
            </a:extLst>
          </p:cNvPr>
          <p:cNvPicPr>
            <a:picLocks noChangeAspect="1"/>
          </p:cNvPicPr>
          <p:nvPr/>
        </p:nvPicPr>
        <p:blipFill>
          <a:blip r:embed="rId6"/>
          <a:stretch>
            <a:fillRect/>
          </a:stretch>
        </p:blipFill>
        <p:spPr>
          <a:xfrm>
            <a:off x="9812999" y="1325927"/>
            <a:ext cx="1181100" cy="809625"/>
          </a:xfrm>
          <a:prstGeom prst="rect">
            <a:avLst/>
          </a:prstGeom>
        </p:spPr>
      </p:pic>
      <p:pic>
        <p:nvPicPr>
          <p:cNvPr id="30" name="Picture 29">
            <a:extLst>
              <a:ext uri="{FF2B5EF4-FFF2-40B4-BE49-F238E27FC236}">
                <a16:creationId xmlns:a16="http://schemas.microsoft.com/office/drawing/2014/main" id="{66C07FC2-2B97-4B57-A1AC-53A0B0EFD6A1}"/>
              </a:ext>
            </a:extLst>
          </p:cNvPr>
          <p:cNvPicPr>
            <a:picLocks noChangeAspect="1"/>
          </p:cNvPicPr>
          <p:nvPr/>
        </p:nvPicPr>
        <p:blipFill>
          <a:blip r:embed="rId7"/>
          <a:stretch>
            <a:fillRect/>
          </a:stretch>
        </p:blipFill>
        <p:spPr>
          <a:xfrm>
            <a:off x="9900056" y="2206009"/>
            <a:ext cx="846753" cy="910259"/>
          </a:xfrm>
          <a:prstGeom prst="rect">
            <a:avLst/>
          </a:prstGeom>
        </p:spPr>
      </p:pic>
      <p:pic>
        <p:nvPicPr>
          <p:cNvPr id="32" name="Picture 31">
            <a:extLst>
              <a:ext uri="{FF2B5EF4-FFF2-40B4-BE49-F238E27FC236}">
                <a16:creationId xmlns:a16="http://schemas.microsoft.com/office/drawing/2014/main" id="{2E9DAFA0-6294-47B0-9087-C1E8BA65B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7908" y="1263185"/>
            <a:ext cx="569167" cy="569167"/>
          </a:xfrm>
          <a:prstGeom prst="rect">
            <a:avLst/>
          </a:prstGeom>
        </p:spPr>
      </p:pic>
      <p:sp>
        <p:nvSpPr>
          <p:cNvPr id="33" name="TextBox 32">
            <a:extLst>
              <a:ext uri="{FF2B5EF4-FFF2-40B4-BE49-F238E27FC236}">
                <a16:creationId xmlns:a16="http://schemas.microsoft.com/office/drawing/2014/main" id="{37A3253C-3884-448C-8A5D-92D6B2348060}"/>
              </a:ext>
            </a:extLst>
          </p:cNvPr>
          <p:cNvSpPr txBox="1"/>
          <p:nvPr/>
        </p:nvSpPr>
        <p:spPr>
          <a:xfrm>
            <a:off x="6499557" y="1325927"/>
            <a:ext cx="1830950" cy="276999"/>
          </a:xfrm>
          <a:prstGeom prst="rect">
            <a:avLst/>
          </a:prstGeom>
          <a:noFill/>
        </p:spPr>
        <p:txBody>
          <a:bodyPr wrap="square" rtlCol="0">
            <a:spAutoFit/>
          </a:bodyPr>
          <a:lstStyle/>
          <a:p>
            <a:r>
              <a:rPr lang="nb-NO" sz="1200" b="1" dirty="0">
                <a:solidFill>
                  <a:srgbClr val="7030A0"/>
                </a:solidFill>
                <a:latin typeface="Verdana" panose="020B0604030504040204" pitchFamily="34" charset="0"/>
                <a:ea typeface="Verdana" panose="020B0604030504040204" pitchFamily="34" charset="0"/>
              </a:rPr>
              <a:t>RiskVoyance</a:t>
            </a:r>
          </a:p>
        </p:txBody>
      </p:sp>
      <p:pic>
        <p:nvPicPr>
          <p:cNvPr id="3" name="Picture 2">
            <a:extLst>
              <a:ext uri="{FF2B5EF4-FFF2-40B4-BE49-F238E27FC236}">
                <a16:creationId xmlns:a16="http://schemas.microsoft.com/office/drawing/2014/main" id="{822ECFA2-8C1F-A09D-E131-99D6D1A5A8D1}"/>
              </a:ext>
            </a:extLst>
          </p:cNvPr>
          <p:cNvPicPr>
            <a:picLocks noChangeAspect="1"/>
          </p:cNvPicPr>
          <p:nvPr/>
        </p:nvPicPr>
        <p:blipFill>
          <a:blip r:embed="rId9"/>
          <a:stretch>
            <a:fillRect/>
          </a:stretch>
        </p:blipFill>
        <p:spPr>
          <a:xfrm>
            <a:off x="3412316" y="4130982"/>
            <a:ext cx="1704975" cy="400050"/>
          </a:xfrm>
          <a:prstGeom prst="rect">
            <a:avLst/>
          </a:prstGeom>
        </p:spPr>
      </p:pic>
      <p:sp>
        <p:nvSpPr>
          <p:cNvPr id="4" name="TextBox 3">
            <a:extLst>
              <a:ext uri="{FF2B5EF4-FFF2-40B4-BE49-F238E27FC236}">
                <a16:creationId xmlns:a16="http://schemas.microsoft.com/office/drawing/2014/main" id="{5729B916-1AF4-38C6-8B91-63E98882E58F}"/>
              </a:ext>
            </a:extLst>
          </p:cNvPr>
          <p:cNvSpPr txBox="1"/>
          <p:nvPr/>
        </p:nvSpPr>
        <p:spPr>
          <a:xfrm>
            <a:off x="3304400" y="2318680"/>
            <a:ext cx="2532183" cy="646331"/>
          </a:xfrm>
          <a:prstGeom prst="rect">
            <a:avLst/>
          </a:prstGeom>
          <a:noFill/>
        </p:spPr>
        <p:txBody>
          <a:bodyPr wrap="square" rtlCol="0">
            <a:spAutoFit/>
          </a:bodyPr>
          <a:lstStyle/>
          <a:p>
            <a:r>
              <a:rPr lang="en-US" sz="1200" dirty="0"/>
              <a:t>CoArc: A transatlantic innovation arena for sustainable development in the Arctic</a:t>
            </a:r>
            <a:endParaRPr lang="nb-NO" sz="1200" dirty="0"/>
          </a:p>
        </p:txBody>
      </p:sp>
      <p:pic>
        <p:nvPicPr>
          <p:cNvPr id="7" name="Picture 6">
            <a:extLst>
              <a:ext uri="{FF2B5EF4-FFF2-40B4-BE49-F238E27FC236}">
                <a16:creationId xmlns:a16="http://schemas.microsoft.com/office/drawing/2014/main" id="{C27A4B50-47AE-39F7-E889-2CF6D197C45B}"/>
              </a:ext>
            </a:extLst>
          </p:cNvPr>
          <p:cNvPicPr>
            <a:picLocks noChangeAspect="1"/>
          </p:cNvPicPr>
          <p:nvPr/>
        </p:nvPicPr>
        <p:blipFill>
          <a:blip r:embed="rId10"/>
          <a:stretch>
            <a:fillRect/>
          </a:stretch>
        </p:blipFill>
        <p:spPr>
          <a:xfrm>
            <a:off x="9095194" y="5346133"/>
            <a:ext cx="1609725" cy="533400"/>
          </a:xfrm>
          <a:prstGeom prst="rect">
            <a:avLst/>
          </a:prstGeom>
        </p:spPr>
      </p:pic>
      <p:pic>
        <p:nvPicPr>
          <p:cNvPr id="9" name="Picture 8">
            <a:extLst>
              <a:ext uri="{FF2B5EF4-FFF2-40B4-BE49-F238E27FC236}">
                <a16:creationId xmlns:a16="http://schemas.microsoft.com/office/drawing/2014/main" id="{94B8423A-9264-2523-A678-2A0619AAA921}"/>
              </a:ext>
            </a:extLst>
          </p:cNvPr>
          <p:cNvPicPr>
            <a:picLocks noChangeAspect="1"/>
          </p:cNvPicPr>
          <p:nvPr/>
        </p:nvPicPr>
        <p:blipFill>
          <a:blip r:embed="rId11"/>
          <a:stretch>
            <a:fillRect/>
          </a:stretch>
        </p:blipFill>
        <p:spPr>
          <a:xfrm>
            <a:off x="5447874" y="5440616"/>
            <a:ext cx="2863555" cy="44399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62E670FB-AE22-24DA-7D62-F1EC196FB1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8589" y="3965467"/>
            <a:ext cx="1645792" cy="630207"/>
          </a:xfrm>
          <a:prstGeom prst="rect">
            <a:avLst/>
          </a:prstGeom>
        </p:spPr>
      </p:pic>
      <p:pic>
        <p:nvPicPr>
          <p:cNvPr id="13" name="Picture 12">
            <a:extLst>
              <a:ext uri="{FF2B5EF4-FFF2-40B4-BE49-F238E27FC236}">
                <a16:creationId xmlns:a16="http://schemas.microsoft.com/office/drawing/2014/main" id="{7126C222-4935-BEC6-D795-4C353C65BE62}"/>
              </a:ext>
            </a:extLst>
          </p:cNvPr>
          <p:cNvPicPr>
            <a:picLocks noChangeAspect="1"/>
          </p:cNvPicPr>
          <p:nvPr/>
        </p:nvPicPr>
        <p:blipFill>
          <a:blip r:embed="rId13"/>
          <a:stretch>
            <a:fillRect/>
          </a:stretch>
        </p:blipFill>
        <p:spPr>
          <a:xfrm>
            <a:off x="3340675" y="5489904"/>
            <a:ext cx="1971675" cy="285750"/>
          </a:xfrm>
          <a:prstGeom prst="rect">
            <a:avLst/>
          </a:prstGeom>
        </p:spPr>
      </p:pic>
      <p:pic>
        <p:nvPicPr>
          <p:cNvPr id="16" name="Picture 15">
            <a:extLst>
              <a:ext uri="{FF2B5EF4-FFF2-40B4-BE49-F238E27FC236}">
                <a16:creationId xmlns:a16="http://schemas.microsoft.com/office/drawing/2014/main" id="{A734D725-351E-05E7-4456-DF2016840D86}"/>
              </a:ext>
            </a:extLst>
          </p:cNvPr>
          <p:cNvPicPr>
            <a:picLocks noChangeAspect="1"/>
          </p:cNvPicPr>
          <p:nvPr/>
        </p:nvPicPr>
        <p:blipFill>
          <a:blip r:embed="rId14"/>
          <a:stretch>
            <a:fillRect/>
          </a:stretch>
        </p:blipFill>
        <p:spPr>
          <a:xfrm>
            <a:off x="5583746" y="3393717"/>
            <a:ext cx="768323" cy="256108"/>
          </a:xfrm>
          <a:prstGeom prst="rect">
            <a:avLst/>
          </a:prstGeom>
        </p:spPr>
      </p:pic>
      <p:pic>
        <p:nvPicPr>
          <p:cNvPr id="18" name="Picture 17">
            <a:extLst>
              <a:ext uri="{FF2B5EF4-FFF2-40B4-BE49-F238E27FC236}">
                <a16:creationId xmlns:a16="http://schemas.microsoft.com/office/drawing/2014/main" id="{9A3245BF-5797-3885-DA32-95059350A777}"/>
              </a:ext>
            </a:extLst>
          </p:cNvPr>
          <p:cNvPicPr>
            <a:picLocks noChangeAspect="1"/>
          </p:cNvPicPr>
          <p:nvPr/>
        </p:nvPicPr>
        <p:blipFill>
          <a:blip r:embed="rId15"/>
          <a:stretch>
            <a:fillRect/>
          </a:stretch>
        </p:blipFill>
        <p:spPr>
          <a:xfrm>
            <a:off x="6075905" y="2388123"/>
            <a:ext cx="1212973" cy="527043"/>
          </a:xfrm>
          <a:prstGeom prst="rect">
            <a:avLst/>
          </a:prstGeom>
        </p:spPr>
      </p:pic>
      <p:pic>
        <p:nvPicPr>
          <p:cNvPr id="21" name="Picture 20">
            <a:extLst>
              <a:ext uri="{FF2B5EF4-FFF2-40B4-BE49-F238E27FC236}">
                <a16:creationId xmlns:a16="http://schemas.microsoft.com/office/drawing/2014/main" id="{07593352-AF6D-7109-32F8-D7D4F263C151}"/>
              </a:ext>
            </a:extLst>
          </p:cNvPr>
          <p:cNvPicPr>
            <a:picLocks noChangeAspect="1"/>
          </p:cNvPicPr>
          <p:nvPr/>
        </p:nvPicPr>
        <p:blipFill>
          <a:blip r:embed="rId16"/>
          <a:stretch>
            <a:fillRect/>
          </a:stretch>
        </p:blipFill>
        <p:spPr>
          <a:xfrm>
            <a:off x="8713427" y="1325927"/>
            <a:ext cx="912709" cy="863639"/>
          </a:xfrm>
          <a:prstGeom prst="rect">
            <a:avLst/>
          </a:prstGeom>
        </p:spPr>
      </p:pic>
      <p:sp>
        <p:nvSpPr>
          <p:cNvPr id="25" name="TextBox 24">
            <a:extLst>
              <a:ext uri="{FF2B5EF4-FFF2-40B4-BE49-F238E27FC236}">
                <a16:creationId xmlns:a16="http://schemas.microsoft.com/office/drawing/2014/main" id="{B7CF55DB-B081-2641-1FAC-AEEA03B3CA3E}"/>
              </a:ext>
            </a:extLst>
          </p:cNvPr>
          <p:cNvSpPr txBox="1"/>
          <p:nvPr/>
        </p:nvSpPr>
        <p:spPr>
          <a:xfrm rot="16200000">
            <a:off x="1987290" y="2089874"/>
            <a:ext cx="2073212" cy="584775"/>
          </a:xfrm>
          <a:prstGeom prst="rect">
            <a:avLst/>
          </a:prstGeom>
          <a:noFill/>
        </p:spPr>
        <p:txBody>
          <a:bodyPr wrap="square" rtlCol="0">
            <a:spAutoFit/>
          </a:bodyPr>
          <a:lstStyle/>
          <a:p>
            <a:r>
              <a:rPr lang="nb-NO" sz="1600" dirty="0">
                <a:latin typeface="Arial Black" panose="020B0A04020102020204" pitchFamily="34" charset="0"/>
              </a:rPr>
              <a:t>Drilling &amp; </a:t>
            </a:r>
            <a:r>
              <a:rPr lang="nb-NO" sz="1600" dirty="0" err="1">
                <a:latin typeface="Arial Black" panose="020B0A04020102020204" pitchFamily="34" charset="0"/>
              </a:rPr>
              <a:t>Well</a:t>
            </a:r>
            <a:r>
              <a:rPr lang="nb-NO" sz="1600" dirty="0">
                <a:latin typeface="Arial Black" panose="020B0A04020102020204" pitchFamily="34" charset="0"/>
              </a:rPr>
              <a:t> </a:t>
            </a:r>
            <a:r>
              <a:rPr lang="nb-NO" sz="1600" dirty="0" err="1">
                <a:latin typeface="Arial Black" panose="020B0A04020102020204" pitchFamily="34" charset="0"/>
              </a:rPr>
              <a:t>construction</a:t>
            </a:r>
            <a:endParaRPr lang="nb-NO" sz="1600" dirty="0">
              <a:latin typeface="Arial Black" panose="020B0A04020102020204" pitchFamily="34" charset="0"/>
            </a:endParaRPr>
          </a:p>
        </p:txBody>
      </p:sp>
      <p:sp>
        <p:nvSpPr>
          <p:cNvPr id="27" name="TextBox 26">
            <a:extLst>
              <a:ext uri="{FF2B5EF4-FFF2-40B4-BE49-F238E27FC236}">
                <a16:creationId xmlns:a16="http://schemas.microsoft.com/office/drawing/2014/main" id="{4A229AF8-B775-BBED-A698-40851C039B1C}"/>
              </a:ext>
            </a:extLst>
          </p:cNvPr>
          <p:cNvSpPr txBox="1"/>
          <p:nvPr/>
        </p:nvSpPr>
        <p:spPr>
          <a:xfrm rot="16200000">
            <a:off x="2463268" y="3754435"/>
            <a:ext cx="1104896" cy="584775"/>
          </a:xfrm>
          <a:prstGeom prst="rect">
            <a:avLst/>
          </a:prstGeom>
          <a:noFill/>
        </p:spPr>
        <p:txBody>
          <a:bodyPr wrap="square" rtlCol="0">
            <a:spAutoFit/>
          </a:bodyPr>
          <a:lstStyle/>
          <a:p>
            <a:r>
              <a:rPr lang="nb-NO" sz="1600" dirty="0">
                <a:latin typeface="Arial Black" panose="020B0A04020102020204" pitchFamily="34" charset="0"/>
              </a:rPr>
              <a:t>Subsea </a:t>
            </a:r>
            <a:r>
              <a:rPr lang="nb-NO" sz="1600" dirty="0" err="1">
                <a:latin typeface="Arial Black" panose="020B0A04020102020204" pitchFamily="34" charset="0"/>
              </a:rPr>
              <a:t>wells</a:t>
            </a:r>
            <a:endParaRPr lang="nb-NO" sz="1600" dirty="0">
              <a:latin typeface="Arial Black" panose="020B0A04020102020204" pitchFamily="34" charset="0"/>
            </a:endParaRPr>
          </a:p>
        </p:txBody>
      </p:sp>
      <p:sp>
        <p:nvSpPr>
          <p:cNvPr id="29" name="TextBox 28">
            <a:extLst>
              <a:ext uri="{FF2B5EF4-FFF2-40B4-BE49-F238E27FC236}">
                <a16:creationId xmlns:a16="http://schemas.microsoft.com/office/drawing/2014/main" id="{212ECC3B-9F1D-5EBF-AA2D-A8B233A69F5A}"/>
              </a:ext>
            </a:extLst>
          </p:cNvPr>
          <p:cNvSpPr txBox="1"/>
          <p:nvPr/>
        </p:nvSpPr>
        <p:spPr>
          <a:xfrm rot="16200000">
            <a:off x="1980902" y="5309116"/>
            <a:ext cx="2073213" cy="646331"/>
          </a:xfrm>
          <a:prstGeom prst="rect">
            <a:avLst/>
          </a:prstGeom>
          <a:noFill/>
        </p:spPr>
        <p:txBody>
          <a:bodyPr wrap="square" rtlCol="0">
            <a:spAutoFit/>
          </a:bodyPr>
          <a:lstStyle/>
          <a:p>
            <a:pPr algn="ctr"/>
            <a:r>
              <a:rPr lang="nb-NO" dirty="0">
                <a:latin typeface="Arial Black" panose="020B0A04020102020204" pitchFamily="34" charset="0"/>
              </a:rPr>
              <a:t>Plug &amp; Abandonment</a:t>
            </a:r>
          </a:p>
        </p:txBody>
      </p:sp>
      <p:sp>
        <p:nvSpPr>
          <p:cNvPr id="31" name="TextBox 30">
            <a:extLst>
              <a:ext uri="{FF2B5EF4-FFF2-40B4-BE49-F238E27FC236}">
                <a16:creationId xmlns:a16="http://schemas.microsoft.com/office/drawing/2014/main" id="{84631A18-46DE-4E21-38D1-2D7638C11A0B}"/>
              </a:ext>
            </a:extLst>
          </p:cNvPr>
          <p:cNvSpPr txBox="1"/>
          <p:nvPr/>
        </p:nvSpPr>
        <p:spPr>
          <a:xfrm rot="5400000">
            <a:off x="11334679" y="1923079"/>
            <a:ext cx="772279" cy="338554"/>
          </a:xfrm>
          <a:prstGeom prst="rect">
            <a:avLst/>
          </a:prstGeom>
          <a:noFill/>
        </p:spPr>
        <p:txBody>
          <a:bodyPr wrap="square" rtlCol="0">
            <a:spAutoFit/>
          </a:bodyPr>
          <a:lstStyle/>
          <a:p>
            <a:r>
              <a:rPr lang="nb-NO" sz="1600" dirty="0">
                <a:latin typeface="Arial Black" panose="020B0A04020102020204" pitchFamily="34" charset="0"/>
              </a:rPr>
              <a:t>CCS</a:t>
            </a:r>
          </a:p>
        </p:txBody>
      </p:sp>
      <p:sp>
        <p:nvSpPr>
          <p:cNvPr id="34" name="TextBox 33">
            <a:extLst>
              <a:ext uri="{FF2B5EF4-FFF2-40B4-BE49-F238E27FC236}">
                <a16:creationId xmlns:a16="http://schemas.microsoft.com/office/drawing/2014/main" id="{AA2AE8DC-38CF-44E5-DF6E-00286CAFAF53}"/>
              </a:ext>
            </a:extLst>
          </p:cNvPr>
          <p:cNvSpPr txBox="1"/>
          <p:nvPr/>
        </p:nvSpPr>
        <p:spPr>
          <a:xfrm rot="5400000">
            <a:off x="10715744" y="3710037"/>
            <a:ext cx="1536089" cy="584775"/>
          </a:xfrm>
          <a:prstGeom prst="rect">
            <a:avLst/>
          </a:prstGeom>
          <a:noFill/>
        </p:spPr>
        <p:txBody>
          <a:bodyPr wrap="square" rtlCol="0">
            <a:spAutoFit/>
          </a:bodyPr>
          <a:lstStyle/>
          <a:p>
            <a:r>
              <a:rPr lang="nb-NO" sz="1600" dirty="0">
                <a:latin typeface="Arial Black" panose="020B0A04020102020204" pitchFamily="34" charset="0"/>
              </a:rPr>
              <a:t>Geothermal </a:t>
            </a:r>
            <a:r>
              <a:rPr lang="nb-NO" sz="1600" dirty="0" err="1">
                <a:latin typeface="Arial Black" panose="020B0A04020102020204" pitchFamily="34" charset="0"/>
              </a:rPr>
              <a:t>wells</a:t>
            </a:r>
            <a:endParaRPr lang="nb-NO" sz="1600" dirty="0">
              <a:latin typeface="Arial Black" panose="020B0A04020102020204" pitchFamily="34" charset="0"/>
            </a:endParaRPr>
          </a:p>
        </p:txBody>
      </p:sp>
      <p:sp>
        <p:nvSpPr>
          <p:cNvPr id="35" name="TextBox 34">
            <a:extLst>
              <a:ext uri="{FF2B5EF4-FFF2-40B4-BE49-F238E27FC236}">
                <a16:creationId xmlns:a16="http://schemas.microsoft.com/office/drawing/2014/main" id="{95592458-FA96-9958-CAB8-B65DD5C92849}"/>
              </a:ext>
            </a:extLst>
          </p:cNvPr>
          <p:cNvSpPr txBox="1"/>
          <p:nvPr/>
        </p:nvSpPr>
        <p:spPr>
          <a:xfrm rot="5400000">
            <a:off x="10940344" y="5339894"/>
            <a:ext cx="1086888" cy="584775"/>
          </a:xfrm>
          <a:prstGeom prst="rect">
            <a:avLst/>
          </a:prstGeom>
          <a:noFill/>
        </p:spPr>
        <p:txBody>
          <a:bodyPr wrap="square" rtlCol="0">
            <a:spAutoFit/>
          </a:bodyPr>
          <a:lstStyle/>
          <a:p>
            <a:r>
              <a:rPr lang="nb-NO" sz="1600" dirty="0">
                <a:latin typeface="Arial Black" panose="020B0A04020102020204" pitchFamily="34" charset="0"/>
              </a:rPr>
              <a:t>Energy </a:t>
            </a:r>
            <a:r>
              <a:rPr lang="nb-NO" sz="1600" dirty="0" err="1">
                <a:latin typeface="Arial Black" panose="020B0A04020102020204" pitchFamily="34" charset="0"/>
              </a:rPr>
              <a:t>sectors</a:t>
            </a:r>
            <a:endParaRPr lang="nb-NO" sz="1600" dirty="0">
              <a:latin typeface="Arial Black" panose="020B0A04020102020204" pitchFamily="34" charset="0"/>
            </a:endParaRPr>
          </a:p>
        </p:txBody>
      </p:sp>
      <p:sp>
        <p:nvSpPr>
          <p:cNvPr id="36" name="TextBox 35">
            <a:extLst>
              <a:ext uri="{FF2B5EF4-FFF2-40B4-BE49-F238E27FC236}">
                <a16:creationId xmlns:a16="http://schemas.microsoft.com/office/drawing/2014/main" id="{7CCBF575-0A9E-E682-D4D0-4F4D9A32F1F1}"/>
              </a:ext>
            </a:extLst>
          </p:cNvPr>
          <p:cNvSpPr txBox="1"/>
          <p:nvPr/>
        </p:nvSpPr>
        <p:spPr>
          <a:xfrm>
            <a:off x="3865219" y="954273"/>
            <a:ext cx="1155689" cy="307777"/>
          </a:xfrm>
          <a:prstGeom prst="rect">
            <a:avLst/>
          </a:prstGeom>
          <a:noFill/>
        </p:spPr>
        <p:txBody>
          <a:bodyPr wrap="square" rtlCol="0">
            <a:spAutoFit/>
          </a:bodyPr>
          <a:lstStyle/>
          <a:p>
            <a:r>
              <a:rPr lang="nb-NO" sz="1400" i="1" dirty="0" err="1"/>
              <a:t>Blowout</a:t>
            </a:r>
            <a:r>
              <a:rPr lang="nb-NO" sz="1400" i="1" dirty="0"/>
              <a:t> risk</a:t>
            </a:r>
          </a:p>
        </p:txBody>
      </p:sp>
      <p:sp>
        <p:nvSpPr>
          <p:cNvPr id="37" name="TextBox 36">
            <a:extLst>
              <a:ext uri="{FF2B5EF4-FFF2-40B4-BE49-F238E27FC236}">
                <a16:creationId xmlns:a16="http://schemas.microsoft.com/office/drawing/2014/main" id="{B2E50E4B-AC39-BBCA-F6DB-32EE2EE1CE9E}"/>
              </a:ext>
            </a:extLst>
          </p:cNvPr>
          <p:cNvSpPr txBox="1"/>
          <p:nvPr/>
        </p:nvSpPr>
        <p:spPr>
          <a:xfrm>
            <a:off x="6177936" y="973390"/>
            <a:ext cx="1239901" cy="307777"/>
          </a:xfrm>
          <a:prstGeom prst="rect">
            <a:avLst/>
          </a:prstGeom>
          <a:noFill/>
        </p:spPr>
        <p:txBody>
          <a:bodyPr wrap="square" rtlCol="0">
            <a:spAutoFit/>
          </a:bodyPr>
          <a:lstStyle/>
          <a:p>
            <a:r>
              <a:rPr lang="nb-NO" sz="1400" i="1" dirty="0"/>
              <a:t>Drilling risks</a:t>
            </a:r>
          </a:p>
        </p:txBody>
      </p:sp>
      <p:sp>
        <p:nvSpPr>
          <p:cNvPr id="38" name="TextBox 37">
            <a:extLst>
              <a:ext uri="{FF2B5EF4-FFF2-40B4-BE49-F238E27FC236}">
                <a16:creationId xmlns:a16="http://schemas.microsoft.com/office/drawing/2014/main" id="{75ACEA02-AD33-DFBF-A5B1-8EE9EEE798A9}"/>
              </a:ext>
            </a:extLst>
          </p:cNvPr>
          <p:cNvSpPr txBox="1"/>
          <p:nvPr/>
        </p:nvSpPr>
        <p:spPr>
          <a:xfrm>
            <a:off x="8612306" y="936491"/>
            <a:ext cx="2746355" cy="307777"/>
          </a:xfrm>
          <a:prstGeom prst="rect">
            <a:avLst/>
          </a:prstGeom>
          <a:noFill/>
        </p:spPr>
        <p:txBody>
          <a:bodyPr wrap="square" rtlCol="0">
            <a:spAutoFit/>
          </a:bodyPr>
          <a:lstStyle/>
          <a:p>
            <a:r>
              <a:rPr lang="nb-NO" sz="1400" i="1" dirty="0" err="1"/>
              <a:t>Leakage</a:t>
            </a:r>
            <a:r>
              <a:rPr lang="nb-NO" sz="1400" i="1" dirty="0"/>
              <a:t> risk / </a:t>
            </a:r>
            <a:r>
              <a:rPr lang="nb-NO" sz="1400" i="1" dirty="0" err="1"/>
              <a:t>storage</a:t>
            </a:r>
            <a:r>
              <a:rPr lang="nb-NO" sz="1400" i="1" dirty="0"/>
              <a:t> </a:t>
            </a:r>
            <a:r>
              <a:rPr lang="nb-NO" sz="1400" i="1" dirty="0" err="1"/>
              <a:t>integrity</a:t>
            </a:r>
            <a:endParaRPr lang="nb-NO" sz="1400" i="1" dirty="0"/>
          </a:p>
        </p:txBody>
      </p:sp>
      <p:sp>
        <p:nvSpPr>
          <p:cNvPr id="39" name="TextBox 38">
            <a:extLst>
              <a:ext uri="{FF2B5EF4-FFF2-40B4-BE49-F238E27FC236}">
                <a16:creationId xmlns:a16="http://schemas.microsoft.com/office/drawing/2014/main" id="{9455CC89-DFC9-8A4D-8500-8772C1BAE28F}"/>
              </a:ext>
            </a:extLst>
          </p:cNvPr>
          <p:cNvSpPr txBox="1"/>
          <p:nvPr/>
        </p:nvSpPr>
        <p:spPr>
          <a:xfrm>
            <a:off x="3519925" y="1967468"/>
            <a:ext cx="1917208" cy="307777"/>
          </a:xfrm>
          <a:prstGeom prst="rect">
            <a:avLst/>
          </a:prstGeom>
          <a:noFill/>
        </p:spPr>
        <p:txBody>
          <a:bodyPr wrap="square" rtlCol="0">
            <a:spAutoFit/>
          </a:bodyPr>
          <a:lstStyle/>
          <a:p>
            <a:r>
              <a:rPr lang="nb-NO" sz="1400" i="1" dirty="0"/>
              <a:t>Oil spill </a:t>
            </a:r>
            <a:r>
              <a:rPr lang="nb-NO" sz="1400" i="1" dirty="0" err="1"/>
              <a:t>preparedness</a:t>
            </a:r>
            <a:endParaRPr lang="nb-NO" sz="1400" i="1" dirty="0"/>
          </a:p>
        </p:txBody>
      </p:sp>
      <p:sp>
        <p:nvSpPr>
          <p:cNvPr id="40" name="TextBox 39">
            <a:extLst>
              <a:ext uri="{FF2B5EF4-FFF2-40B4-BE49-F238E27FC236}">
                <a16:creationId xmlns:a16="http://schemas.microsoft.com/office/drawing/2014/main" id="{44D0DB5E-1FAE-F358-1A2E-A2E8DAC1A7F3}"/>
              </a:ext>
            </a:extLst>
          </p:cNvPr>
          <p:cNvSpPr txBox="1"/>
          <p:nvPr/>
        </p:nvSpPr>
        <p:spPr>
          <a:xfrm>
            <a:off x="5951712" y="1974056"/>
            <a:ext cx="1684935" cy="307777"/>
          </a:xfrm>
          <a:prstGeom prst="rect">
            <a:avLst/>
          </a:prstGeom>
          <a:noFill/>
        </p:spPr>
        <p:txBody>
          <a:bodyPr wrap="square" rtlCol="0">
            <a:spAutoFit/>
          </a:bodyPr>
          <a:lstStyle/>
          <a:p>
            <a:r>
              <a:rPr lang="nb-NO" sz="1400" i="1" dirty="0" err="1"/>
              <a:t>Decision</a:t>
            </a:r>
            <a:r>
              <a:rPr lang="nb-NO" sz="1400" i="1" dirty="0"/>
              <a:t> </a:t>
            </a:r>
            <a:r>
              <a:rPr lang="nb-NO" sz="1400" i="1" dirty="0" err="1"/>
              <a:t>analysis</a:t>
            </a:r>
            <a:endParaRPr lang="nb-NO" sz="1400" i="1" dirty="0"/>
          </a:p>
        </p:txBody>
      </p:sp>
      <p:sp>
        <p:nvSpPr>
          <p:cNvPr id="41" name="TextBox 40">
            <a:extLst>
              <a:ext uri="{FF2B5EF4-FFF2-40B4-BE49-F238E27FC236}">
                <a16:creationId xmlns:a16="http://schemas.microsoft.com/office/drawing/2014/main" id="{3B6A39AA-75DC-785C-811E-C003CC4650C6}"/>
              </a:ext>
            </a:extLst>
          </p:cNvPr>
          <p:cNvSpPr txBox="1"/>
          <p:nvPr/>
        </p:nvSpPr>
        <p:spPr>
          <a:xfrm>
            <a:off x="4941051" y="3057308"/>
            <a:ext cx="2021321" cy="307777"/>
          </a:xfrm>
          <a:prstGeom prst="rect">
            <a:avLst/>
          </a:prstGeom>
          <a:noFill/>
        </p:spPr>
        <p:txBody>
          <a:bodyPr wrap="square" rtlCol="0">
            <a:spAutoFit/>
          </a:bodyPr>
          <a:lstStyle/>
          <a:p>
            <a:r>
              <a:rPr lang="nb-NO" sz="1400" i="1" dirty="0" err="1"/>
              <a:t>Well</a:t>
            </a:r>
            <a:r>
              <a:rPr lang="nb-NO" sz="1400" i="1" dirty="0"/>
              <a:t> </a:t>
            </a:r>
            <a:r>
              <a:rPr lang="nb-NO" sz="1400" i="1" dirty="0" err="1"/>
              <a:t>construction</a:t>
            </a:r>
            <a:r>
              <a:rPr lang="nb-NO" sz="1400" i="1" dirty="0"/>
              <a:t> </a:t>
            </a:r>
            <a:r>
              <a:rPr lang="nb-NO" sz="1400" i="1" dirty="0" err="1"/>
              <a:t>cost</a:t>
            </a:r>
            <a:endParaRPr lang="nb-NO" sz="1400" i="1" dirty="0"/>
          </a:p>
        </p:txBody>
      </p:sp>
      <p:sp>
        <p:nvSpPr>
          <p:cNvPr id="42" name="TextBox 41">
            <a:extLst>
              <a:ext uri="{FF2B5EF4-FFF2-40B4-BE49-F238E27FC236}">
                <a16:creationId xmlns:a16="http://schemas.microsoft.com/office/drawing/2014/main" id="{480EEB36-C489-39E5-DC05-01253A24E9A8}"/>
              </a:ext>
            </a:extLst>
          </p:cNvPr>
          <p:cNvSpPr txBox="1"/>
          <p:nvPr/>
        </p:nvSpPr>
        <p:spPr>
          <a:xfrm>
            <a:off x="3389235" y="3820990"/>
            <a:ext cx="2035558" cy="307777"/>
          </a:xfrm>
          <a:prstGeom prst="rect">
            <a:avLst/>
          </a:prstGeom>
          <a:noFill/>
        </p:spPr>
        <p:txBody>
          <a:bodyPr wrap="square" rtlCol="0">
            <a:spAutoFit/>
          </a:bodyPr>
          <a:lstStyle/>
          <a:p>
            <a:r>
              <a:rPr lang="nb-NO" sz="1400" i="1" dirty="0"/>
              <a:t>Equipment </a:t>
            </a:r>
            <a:r>
              <a:rPr lang="nb-NO" sz="1400" i="1" dirty="0" err="1"/>
              <a:t>reliability</a:t>
            </a:r>
            <a:endParaRPr lang="nb-NO" sz="1400" i="1" dirty="0"/>
          </a:p>
        </p:txBody>
      </p:sp>
      <p:sp>
        <p:nvSpPr>
          <p:cNvPr id="43" name="TextBox 42">
            <a:extLst>
              <a:ext uri="{FF2B5EF4-FFF2-40B4-BE49-F238E27FC236}">
                <a16:creationId xmlns:a16="http://schemas.microsoft.com/office/drawing/2014/main" id="{ED9E633D-3A61-8587-F19F-0DA7BE8EAC8D}"/>
              </a:ext>
            </a:extLst>
          </p:cNvPr>
          <p:cNvSpPr txBox="1"/>
          <p:nvPr/>
        </p:nvSpPr>
        <p:spPr>
          <a:xfrm>
            <a:off x="4247407" y="5064719"/>
            <a:ext cx="2940939" cy="307777"/>
          </a:xfrm>
          <a:prstGeom prst="rect">
            <a:avLst/>
          </a:prstGeom>
          <a:noFill/>
        </p:spPr>
        <p:txBody>
          <a:bodyPr wrap="square" rtlCol="0">
            <a:spAutoFit/>
          </a:bodyPr>
          <a:lstStyle/>
          <a:p>
            <a:r>
              <a:rPr lang="nb-NO" sz="1400" i="1" dirty="0" err="1"/>
              <a:t>Leakage</a:t>
            </a:r>
            <a:r>
              <a:rPr lang="nb-NO" sz="1400" i="1" dirty="0"/>
              <a:t> risk / </a:t>
            </a:r>
            <a:r>
              <a:rPr lang="nb-NO" sz="1400" i="1" dirty="0" err="1"/>
              <a:t>Well</a:t>
            </a:r>
            <a:r>
              <a:rPr lang="nb-NO" sz="1400" i="1" dirty="0"/>
              <a:t> </a:t>
            </a:r>
            <a:r>
              <a:rPr lang="nb-NO" sz="1400" i="1" dirty="0" err="1"/>
              <a:t>barrier</a:t>
            </a:r>
            <a:r>
              <a:rPr lang="nb-NO" sz="1400" i="1" dirty="0"/>
              <a:t> </a:t>
            </a:r>
            <a:r>
              <a:rPr lang="nb-NO" sz="1400" i="1" dirty="0" err="1"/>
              <a:t>integrity</a:t>
            </a:r>
            <a:endParaRPr lang="nb-NO" sz="1400" i="1" dirty="0"/>
          </a:p>
        </p:txBody>
      </p:sp>
      <p:sp>
        <p:nvSpPr>
          <p:cNvPr id="45" name="TextBox 44">
            <a:extLst>
              <a:ext uri="{FF2B5EF4-FFF2-40B4-BE49-F238E27FC236}">
                <a16:creationId xmlns:a16="http://schemas.microsoft.com/office/drawing/2014/main" id="{03912A20-D1B3-62DF-1FCE-26C84074F883}"/>
              </a:ext>
            </a:extLst>
          </p:cNvPr>
          <p:cNvSpPr txBox="1"/>
          <p:nvPr/>
        </p:nvSpPr>
        <p:spPr>
          <a:xfrm>
            <a:off x="8280035" y="3552423"/>
            <a:ext cx="2871730" cy="307777"/>
          </a:xfrm>
          <a:prstGeom prst="rect">
            <a:avLst/>
          </a:prstGeom>
          <a:noFill/>
        </p:spPr>
        <p:txBody>
          <a:bodyPr wrap="square" rtlCol="0">
            <a:spAutoFit/>
          </a:bodyPr>
          <a:lstStyle/>
          <a:p>
            <a:r>
              <a:rPr lang="nb-NO" sz="1400" i="1" dirty="0" err="1"/>
              <a:t>Leakage</a:t>
            </a:r>
            <a:r>
              <a:rPr lang="nb-NO" sz="1400" i="1" dirty="0"/>
              <a:t> risk / </a:t>
            </a:r>
            <a:r>
              <a:rPr lang="nb-NO" sz="1400" i="1" dirty="0" err="1"/>
              <a:t>storage</a:t>
            </a:r>
            <a:r>
              <a:rPr lang="nb-NO" sz="1400" i="1" dirty="0"/>
              <a:t> </a:t>
            </a:r>
            <a:r>
              <a:rPr lang="nb-NO" sz="1400" i="1" dirty="0" err="1"/>
              <a:t>integrity</a:t>
            </a:r>
            <a:endParaRPr lang="nb-NO" sz="1400" i="1" dirty="0"/>
          </a:p>
        </p:txBody>
      </p:sp>
      <p:sp>
        <p:nvSpPr>
          <p:cNvPr id="46" name="TextBox 45">
            <a:extLst>
              <a:ext uri="{FF2B5EF4-FFF2-40B4-BE49-F238E27FC236}">
                <a16:creationId xmlns:a16="http://schemas.microsoft.com/office/drawing/2014/main" id="{52791391-A99E-3107-FAF2-9D2D60AE6C7A}"/>
              </a:ext>
            </a:extLst>
          </p:cNvPr>
          <p:cNvSpPr txBox="1"/>
          <p:nvPr/>
        </p:nvSpPr>
        <p:spPr>
          <a:xfrm>
            <a:off x="8835858" y="4988874"/>
            <a:ext cx="2011254" cy="307777"/>
          </a:xfrm>
          <a:prstGeom prst="rect">
            <a:avLst/>
          </a:prstGeom>
          <a:noFill/>
        </p:spPr>
        <p:txBody>
          <a:bodyPr wrap="square" rtlCol="0">
            <a:spAutoFit/>
          </a:bodyPr>
          <a:lstStyle/>
          <a:p>
            <a:r>
              <a:rPr lang="nb-NO" sz="1400" i="1" dirty="0"/>
              <a:t>Energy </a:t>
            </a:r>
            <a:r>
              <a:rPr lang="nb-NO" sz="1400" i="1" dirty="0" err="1"/>
              <a:t>supply</a:t>
            </a:r>
            <a:r>
              <a:rPr lang="nb-NO" sz="1400" i="1" dirty="0"/>
              <a:t> </a:t>
            </a:r>
            <a:r>
              <a:rPr lang="nb-NO" sz="1400" i="1" dirty="0" err="1"/>
              <a:t>security</a:t>
            </a:r>
            <a:endParaRPr lang="nb-NO" sz="1400" i="1" dirty="0"/>
          </a:p>
        </p:txBody>
      </p:sp>
    </p:spTree>
    <p:extLst>
      <p:ext uri="{BB962C8B-B14F-4D97-AF65-F5344CB8AC3E}">
        <p14:creationId xmlns:p14="http://schemas.microsoft.com/office/powerpoint/2010/main" val="12161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F3BC-62AF-70C6-C5BA-B2C1B7E10C50}"/>
              </a:ext>
            </a:extLst>
          </p:cNvPr>
          <p:cNvSpPr>
            <a:spLocks noGrp="1"/>
          </p:cNvSpPr>
          <p:nvPr>
            <p:ph type="title"/>
          </p:nvPr>
        </p:nvSpPr>
        <p:spPr>
          <a:xfrm>
            <a:off x="972002" y="229539"/>
            <a:ext cx="7827246" cy="1215717"/>
          </a:xfrm>
        </p:spPr>
        <p:txBody>
          <a:bodyPr/>
          <a:lstStyle/>
          <a:p>
            <a:r>
              <a:rPr lang="nb-NO" dirty="0"/>
              <a:t>Focus areas 2023</a:t>
            </a:r>
          </a:p>
        </p:txBody>
      </p:sp>
      <p:sp>
        <p:nvSpPr>
          <p:cNvPr id="3" name="Content Placeholder 2">
            <a:extLst>
              <a:ext uri="{FF2B5EF4-FFF2-40B4-BE49-F238E27FC236}">
                <a16:creationId xmlns:a16="http://schemas.microsoft.com/office/drawing/2014/main" id="{A129592D-48B5-7399-8272-953A02A03CA4}"/>
              </a:ext>
            </a:extLst>
          </p:cNvPr>
          <p:cNvSpPr>
            <a:spLocks noGrp="1"/>
          </p:cNvSpPr>
          <p:nvPr>
            <p:ph idx="1"/>
          </p:nvPr>
        </p:nvSpPr>
        <p:spPr>
          <a:xfrm>
            <a:off x="972001" y="1156677"/>
            <a:ext cx="7827247" cy="5369169"/>
          </a:xfrm>
        </p:spPr>
        <p:txBody>
          <a:bodyPr/>
          <a:lstStyle/>
          <a:p>
            <a:pPr marL="285750" indent="-285750">
              <a:buFontTx/>
              <a:buChar char="-"/>
            </a:pPr>
            <a:r>
              <a:rPr lang="nb-NO" dirty="0"/>
              <a:t>Areas </a:t>
            </a:r>
            <a:r>
              <a:rPr lang="nb-NO" dirty="0" err="1"/>
              <a:t>of</a:t>
            </a:r>
            <a:r>
              <a:rPr lang="nb-NO" dirty="0"/>
              <a:t> </a:t>
            </a:r>
            <a:r>
              <a:rPr lang="nb-NO" dirty="0" err="1"/>
              <a:t>application</a:t>
            </a:r>
            <a:r>
              <a:rPr lang="nb-NO" dirty="0"/>
              <a:t>:</a:t>
            </a:r>
          </a:p>
          <a:p>
            <a:pPr marL="742950" lvl="1" indent="-285750">
              <a:buFontTx/>
              <a:buChar char="-"/>
            </a:pPr>
            <a:r>
              <a:rPr lang="nb-NO" dirty="0"/>
              <a:t>Plug &amp; Abandonment (P&amp;A)</a:t>
            </a:r>
          </a:p>
          <a:p>
            <a:pPr marL="742950" lvl="1" indent="-285750">
              <a:buFontTx/>
              <a:buChar char="-"/>
            </a:pPr>
            <a:r>
              <a:rPr lang="nb-NO" dirty="0" err="1"/>
              <a:t>Carbon</a:t>
            </a:r>
            <a:r>
              <a:rPr lang="nb-NO" dirty="0"/>
              <a:t> </a:t>
            </a:r>
            <a:r>
              <a:rPr lang="nb-NO" dirty="0" err="1"/>
              <a:t>Capture</a:t>
            </a:r>
            <a:r>
              <a:rPr lang="nb-NO" dirty="0"/>
              <a:t> &amp; Storage (CCS)</a:t>
            </a:r>
          </a:p>
          <a:p>
            <a:pPr marL="742950" lvl="1" indent="-285750">
              <a:buFontTx/>
              <a:buChar char="-"/>
            </a:pPr>
            <a:r>
              <a:rPr lang="nb-NO" dirty="0"/>
              <a:t>Energy Grids</a:t>
            </a:r>
          </a:p>
          <a:p>
            <a:pPr marL="742950" lvl="1" indent="-285750">
              <a:buFontTx/>
              <a:buChar char="-"/>
            </a:pPr>
            <a:r>
              <a:rPr lang="nb-NO" dirty="0"/>
              <a:t>Offshore Wind</a:t>
            </a:r>
          </a:p>
          <a:p>
            <a:pPr marL="285750" indent="-285750">
              <a:buFontTx/>
              <a:buChar char="-"/>
            </a:pPr>
            <a:r>
              <a:rPr lang="nb-NO" dirty="0"/>
              <a:t>Focus for risk </a:t>
            </a:r>
            <a:r>
              <a:rPr lang="nb-NO" dirty="0" err="1"/>
              <a:t>assessments</a:t>
            </a:r>
            <a:endParaRPr lang="nb-NO" dirty="0"/>
          </a:p>
          <a:p>
            <a:pPr marL="742950" lvl="1" indent="-285750">
              <a:buFontTx/>
              <a:buChar char="-"/>
            </a:pPr>
            <a:r>
              <a:rPr lang="nb-NO" dirty="0" err="1"/>
              <a:t>Stochastic</a:t>
            </a:r>
            <a:r>
              <a:rPr lang="nb-NO" dirty="0"/>
              <a:t>/</a:t>
            </a:r>
            <a:r>
              <a:rPr lang="nb-NO" dirty="0" err="1"/>
              <a:t>Bayesian</a:t>
            </a:r>
            <a:r>
              <a:rPr lang="nb-NO" dirty="0"/>
              <a:t> </a:t>
            </a:r>
            <a:r>
              <a:rPr lang="nb-NO" dirty="0" err="1"/>
              <a:t>methods</a:t>
            </a:r>
            <a:endParaRPr lang="nb-NO" dirty="0"/>
          </a:p>
          <a:p>
            <a:pPr marL="742950" lvl="1" indent="-285750">
              <a:buFontTx/>
              <a:buChar char="-"/>
            </a:pPr>
            <a:r>
              <a:rPr lang="nb-NO" dirty="0" err="1"/>
              <a:t>Decision-making</a:t>
            </a:r>
            <a:r>
              <a:rPr lang="nb-NO" dirty="0"/>
              <a:t> </a:t>
            </a:r>
            <a:r>
              <a:rPr lang="nb-NO" dirty="0" err="1"/>
              <a:t>contexts</a:t>
            </a:r>
            <a:endParaRPr lang="nb-NO" dirty="0"/>
          </a:p>
          <a:p>
            <a:pPr marL="742950" lvl="1" indent="-285750">
              <a:buFontTx/>
              <a:buChar char="-"/>
            </a:pPr>
            <a:r>
              <a:rPr lang="nb-NO" dirty="0" err="1"/>
              <a:t>Comparing</a:t>
            </a:r>
            <a:r>
              <a:rPr lang="nb-NO" dirty="0"/>
              <a:t> risk </a:t>
            </a:r>
            <a:r>
              <a:rPr lang="nb-NO" dirty="0" err="1"/>
              <a:t>metrics</a:t>
            </a:r>
            <a:endParaRPr lang="nb-NO" dirty="0"/>
          </a:p>
          <a:p>
            <a:pPr marL="742950" lvl="1" indent="-285750">
              <a:buFontTx/>
              <a:buChar char="-"/>
            </a:pPr>
            <a:r>
              <a:rPr lang="nb-NO" dirty="0" err="1"/>
              <a:t>Communicating</a:t>
            </a:r>
            <a:r>
              <a:rPr lang="nb-NO" dirty="0"/>
              <a:t> </a:t>
            </a:r>
            <a:r>
              <a:rPr lang="nb-NO" dirty="0" err="1"/>
              <a:t>uncertainty</a:t>
            </a:r>
            <a:r>
              <a:rPr lang="nb-NO" dirty="0"/>
              <a:t> </a:t>
            </a:r>
            <a:r>
              <a:rPr lang="nb-NO" dirty="0" err="1"/>
              <a:t>meaningfully</a:t>
            </a:r>
            <a:endParaRPr lang="nb-NO" dirty="0"/>
          </a:p>
          <a:p>
            <a:pPr marL="285750" indent="-285750">
              <a:buFontTx/>
              <a:buChar char="-"/>
            </a:pPr>
            <a:endParaRPr lang="nb-NO" dirty="0"/>
          </a:p>
        </p:txBody>
      </p:sp>
    </p:spTree>
    <p:extLst>
      <p:ext uri="{BB962C8B-B14F-4D97-AF65-F5344CB8AC3E}">
        <p14:creationId xmlns:p14="http://schemas.microsoft.com/office/powerpoint/2010/main" val="38826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1940"/>
      </a:dk2>
      <a:lt2>
        <a:srgbClr val="409497"/>
      </a:lt2>
      <a:accent1>
        <a:srgbClr val="030354"/>
      </a:accent1>
      <a:accent2>
        <a:srgbClr val="303030"/>
      </a:accent2>
      <a:accent3>
        <a:srgbClr val="820057"/>
      </a:accent3>
      <a:accent4>
        <a:srgbClr val="C77D00"/>
      </a:accent4>
      <a:accent5>
        <a:srgbClr val="80B7BA"/>
      </a:accent5>
      <a:accent6>
        <a:srgbClr val="007075"/>
      </a:accent6>
      <a:hlink>
        <a:srgbClr val="0563C1"/>
      </a:hlink>
      <a:folHlink>
        <a:srgbClr val="954F7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CE_PPT_malsider_ENG_Arial" id="{808369FD-62A9-314D-9ACD-034EC7FAB226}" vid="{D27994B6-257F-4B44-9381-E97A1D8C9965}"/>
    </a:ext>
  </a:extLst>
</a:theme>
</file>

<file path=ppt/theme/theme2.xml><?xml version="1.0" encoding="utf-8"?>
<a:theme xmlns:a="http://schemas.openxmlformats.org/drawingml/2006/main" name="NORCE">
  <a:themeElements>
    <a:clrScheme name="NORCE">
      <a:dk1>
        <a:sysClr val="windowText" lastClr="000000"/>
      </a:dk1>
      <a:lt1>
        <a:sysClr val="window" lastClr="FFFFFF"/>
      </a:lt1>
      <a:dk2>
        <a:srgbClr val="44546A"/>
      </a:dk2>
      <a:lt2>
        <a:srgbClr val="E7E6E6"/>
      </a:lt2>
      <a:accent1>
        <a:srgbClr val="360DAF"/>
      </a:accent1>
      <a:accent2>
        <a:srgbClr val="5FFF95"/>
      </a:accent2>
      <a:accent3>
        <a:srgbClr val="40ADA5"/>
      </a:accent3>
      <a:accent4>
        <a:srgbClr val="FCDBD5"/>
      </a:accent4>
      <a:accent5>
        <a:srgbClr val="060456"/>
      </a:accent5>
      <a:accent6>
        <a:srgbClr val="F55755"/>
      </a:accent6>
      <a:hlink>
        <a:srgbClr val="0563C1"/>
      </a:hlink>
      <a:folHlink>
        <a:srgbClr val="954F72"/>
      </a:folHlink>
    </a:clrScheme>
    <a:fontScheme name="NORCE">
      <a:majorFont>
        <a:latin typeface="Calibri Light"/>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23C57AA-1059-434B-93F6-DE8B6DFE460E}" vid="{75EFABC8-16E5-489C-91D3-843276E953B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4D5A8A7C47E4D4BBE419717FDA9E868" ma:contentTypeVersion="13" ma:contentTypeDescription="Opprett et nytt dokument." ma:contentTypeScope="" ma:versionID="8e4f7bfb54deed522a5d4c3634d2db97">
  <xsd:schema xmlns:xsd="http://www.w3.org/2001/XMLSchema" xmlns:xs="http://www.w3.org/2001/XMLSchema" xmlns:p="http://schemas.microsoft.com/office/2006/metadata/properties" xmlns:ns2="21a01e88-3c40-45db-9c86-1872c653f36f" xmlns:ns3="fff8ef7e-b040-495b-99b9-10de3ff57eb9" targetNamespace="http://schemas.microsoft.com/office/2006/metadata/properties" ma:root="true" ma:fieldsID="87e44a9a297e9b34003f2f80189de085" ns2:_="" ns3:_="">
    <xsd:import namespace="21a01e88-3c40-45db-9c86-1872c653f36f"/>
    <xsd:import namespace="fff8ef7e-b040-495b-99b9-10de3ff57e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CE1DE5-6BF6-4E06-9B86-811C1D88D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01e88-3c40-45db-9c86-1872c653f36f"/>
    <ds:schemaRef ds:uri="fff8ef7e-b040-495b-99b9-10de3ff57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F502B4-E362-4B31-9263-462443387A9C}">
  <ds:schemaRefs>
    <ds:schemaRef ds:uri="http://schemas.microsoft.com/office/2006/metadata/properties"/>
    <ds:schemaRef ds:uri="http://schemas.microsoft.com/office/infopath/2007/PartnerControls"/>
    <ds:schemaRef ds:uri="3b00a67f-9791-437e-b702-303a706ea042"/>
    <ds:schemaRef ds:uri="7dc3d6ed-56f1-49b6-b310-0ff680cfe62a"/>
  </ds:schemaRefs>
</ds:datastoreItem>
</file>

<file path=customXml/itemProps3.xml><?xml version="1.0" encoding="utf-8"?>
<ds:datastoreItem xmlns:ds="http://schemas.openxmlformats.org/officeDocument/2006/customXml" ds:itemID="{5A4B70E7-E9FD-47A1-AE5F-20AAAD07A7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1_NORCE_mal_ENG_Arial</Template>
  <TotalTime>12152</TotalTime>
  <Words>1693</Words>
  <Application>Microsoft Office PowerPoint</Application>
  <PresentationFormat>Widescreen</PresentationFormat>
  <Paragraphs>343</Paragraphs>
  <Slides>30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Arial Black</vt:lpstr>
      <vt:lpstr>Calibri</vt:lpstr>
      <vt:lpstr>Calibri Light</vt:lpstr>
      <vt:lpstr>Verdana</vt:lpstr>
      <vt:lpstr>Office-tema</vt:lpstr>
      <vt:lpstr>NORCE</vt:lpstr>
      <vt:lpstr>Risiko- og pålitelighetsanalyser</vt:lpstr>
      <vt:lpstr>Agenda</vt:lpstr>
      <vt:lpstr>NORCE</vt:lpstr>
      <vt:lpstr>PowerPoint Presentation</vt:lpstr>
      <vt:lpstr>PowerPoint Presentation</vt:lpstr>
      <vt:lpstr>Risk and reliability research at NORCE</vt:lpstr>
      <vt:lpstr>Risk &amp; reliability-related publications: 2022</vt:lpstr>
      <vt:lpstr>Experience: Projects/topics</vt:lpstr>
      <vt:lpstr>Focus areas 2023</vt:lpstr>
      <vt:lpstr>Risk-based approach to Plugged &amp; Abandoned Wells (P&amp;A)</vt:lpstr>
      <vt:lpstr>Plugging &amp; Abandonment (P&amp;A)</vt:lpstr>
      <vt:lpstr>P&amp;A Leakage Calculator: A Risk-based approach to P&amp;A</vt:lpstr>
      <vt:lpstr>P&amp;A Leakage Calculator - Overview</vt:lpstr>
      <vt:lpstr>P&amp;A Leakage Calculator: Input overview</vt:lpstr>
      <vt:lpstr>Challenge: Convert information to risk-related metrics</vt:lpstr>
      <vt:lpstr>Challenge: Evaluation of «barrier performance» – NCS well data</vt:lpstr>
      <vt:lpstr>Bayesian methodology</vt:lpstr>
      <vt:lpstr>Leakage rate results</vt:lpstr>
      <vt:lpstr>Probability of failure results</vt:lpstr>
      <vt:lpstr>Using results to compare P&amp;A designs</vt:lpstr>
      <vt:lpstr>CO2-SPICER</vt:lpstr>
      <vt:lpstr>PowerPoint Presentation</vt:lpstr>
      <vt:lpstr>CO2-SPICER: Project</vt:lpstr>
      <vt:lpstr>CO2-SPICER: Risk analysis</vt:lpstr>
      <vt:lpstr>CO2-SPICER: Site storage integrity</vt:lpstr>
      <vt:lpstr>CO2-SPICER: Release scenarios</vt:lpstr>
      <vt:lpstr>ELEXIA</vt:lpstr>
      <vt:lpstr>ELEXIA T2.3.4: High-level concept</vt:lpstr>
      <vt:lpstr>Model utilization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Rune Rolvsjord</dc:creator>
  <cp:lastModifiedBy>Eric Patrick Ford</cp:lastModifiedBy>
  <cp:revision>1</cp:revision>
  <dcterms:created xsi:type="dcterms:W3CDTF">2022-09-21T09:05:24Z</dcterms:created>
  <dcterms:modified xsi:type="dcterms:W3CDTF">2023-02-03T14:21:07Z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